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0" r:id="rId5"/>
    <p:sldMasterId id="2147483675" r:id="rId6"/>
  </p:sldMasterIdLst>
  <p:notesMasterIdLst>
    <p:notesMasterId r:id="rId49"/>
  </p:notesMasterIdLst>
  <p:sldIdLst>
    <p:sldId id="256" r:id="rId7"/>
    <p:sldId id="348" r:id="rId8"/>
    <p:sldId id="404" r:id="rId9"/>
    <p:sldId id="405" r:id="rId10"/>
    <p:sldId id="370" r:id="rId11"/>
    <p:sldId id="403" r:id="rId12"/>
    <p:sldId id="407" r:id="rId13"/>
    <p:sldId id="376" r:id="rId14"/>
    <p:sldId id="408" r:id="rId15"/>
    <p:sldId id="412" r:id="rId16"/>
    <p:sldId id="409" r:id="rId17"/>
    <p:sldId id="411" r:id="rId18"/>
    <p:sldId id="427" r:id="rId19"/>
    <p:sldId id="424" r:id="rId20"/>
    <p:sldId id="425" r:id="rId21"/>
    <p:sldId id="430" r:id="rId22"/>
    <p:sldId id="431" r:id="rId23"/>
    <p:sldId id="432" r:id="rId24"/>
    <p:sldId id="426" r:id="rId25"/>
    <p:sldId id="410" r:id="rId26"/>
    <p:sldId id="429" r:id="rId27"/>
    <p:sldId id="433" r:id="rId28"/>
    <p:sldId id="435" r:id="rId29"/>
    <p:sldId id="438" r:id="rId30"/>
    <p:sldId id="413" r:id="rId31"/>
    <p:sldId id="434" r:id="rId32"/>
    <p:sldId id="439" r:id="rId33"/>
    <p:sldId id="445" r:id="rId34"/>
    <p:sldId id="446" r:id="rId35"/>
    <p:sldId id="443" r:id="rId36"/>
    <p:sldId id="447" r:id="rId37"/>
    <p:sldId id="448" r:id="rId38"/>
    <p:sldId id="449" r:id="rId39"/>
    <p:sldId id="437" r:id="rId40"/>
    <p:sldId id="436" r:id="rId41"/>
    <p:sldId id="422" r:id="rId42"/>
    <p:sldId id="423" r:id="rId43"/>
    <p:sldId id="440" r:id="rId44"/>
    <p:sldId id="441" r:id="rId45"/>
    <p:sldId id="442" r:id="rId46"/>
    <p:sldId id="336" r:id="rId47"/>
    <p:sldId id="378" r:id="rId4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4A814-85A7-4CD8-7741-C052630EF8AC}" name="Isobel Roberts" initials="IR" userId="S::isobel.roberts_wearesnook.com#ext#@birminghamcitycouncil.onmicrosoft.com::c9bbec1f-f9a4-4f52-821e-62bc6329a61f" providerId="AD"/>
  <p188:author id="{CDF27C1B-6B99-D799-3F0B-54D6ABB0DBC3}" name="Anna Horton" initials="AH" userId="S::anna.horton_wearesnook.com#ext#@birminghamcitycouncil.onmicrosoft.com::d9baa173-7c4d-43a2-85ba-0d0ba619110d" providerId="AD"/>
  <p188:author id="{64641F61-F9D6-CE28-B79E-A48C6F14AD16}" name="Rebecca Partridge" initials="RP" userId="S::rebecca.partridge@wearesnook.com::463d8555-9502-4083-ac7c-62941da34c64" providerId="AD"/>
  <p188:author id="{9CADE661-3240-CBFA-FAFF-DB9777D809D0}" name="Anna Horton" initials="AH" userId="S::anna.horton@wearesnook.com::9d03c496-80f2-43be-bf70-b1b84f825a65" providerId="AD"/>
  <p188:author id="{DF3795AB-AAF1-31BF-111B-3911BE82EE9D}" name="Keara Drumm" initials="KD" userId="S::keara.drumm_wearesnook.com#ext#@birminghamcitycouncil.onmicrosoft.com::d7d44069-bd37-44c0-8ebc-6bfbf36dc5c0" providerId="AD"/>
  <p188:author id="{E68773D9-D746-D60C-8E15-DE2A9A20DBD2}" name="Isobel Roberts" initials="IR" userId="S::isobel.roberts@wearesnook.com::130f20c7-4e4f-4b85-bdae-198887248cec" providerId="AD"/>
  <p188:author id="{7D844CDA-90C5-BED7-89BB-3D772C093CD4}" name="Keara Drumm" initials="KD" userId="S::keara.drumm@wearesnook.com::114ddcd1-64c3-4f5b-b10d-1d715802b8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th Grindley" initials="RG" lastIdx="1" clrIdx="0">
    <p:extLst>
      <p:ext uri="{19B8F6BF-5375-455C-9EA6-DF929625EA0E}">
        <p15:presenceInfo xmlns:p15="http://schemas.microsoft.com/office/powerpoint/2012/main" userId="S::ruth.grindley@wearesnook.com::8ac0e980-9047-4561-9a96-306f97305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B0171-568A-4552-851C-98283AAD6AB0}" v="3571" dt="2023-12-05T13:57:47.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cPherson" userId="S::karen.mcpherson_necsws.com#ext#@birminghamcitycouncil.onmicrosoft.com::2a9f0f23-b44d-4b86-844b-bf8170181fc9" providerId="AD" clId="Web-{CBEE4DFD-1ADD-4952-BC01-75DB92E4FCA0}"/>
    <pc:docChg chg="delSld modSld">
      <pc:chgData name="Karen McPherson" userId="S::karen.mcpherson_necsws.com#ext#@birminghamcitycouncil.onmicrosoft.com::2a9f0f23-b44d-4b86-844b-bf8170181fc9" providerId="AD" clId="Web-{CBEE4DFD-1ADD-4952-BC01-75DB92E4FCA0}" dt="2023-08-25T16:11:59.318" v="217" actId="20577"/>
      <pc:docMkLst>
        <pc:docMk/>
      </pc:docMkLst>
      <pc:sldChg chg="modSp">
        <pc:chgData name="Karen McPherson" userId="S::karen.mcpherson_necsws.com#ext#@birminghamcitycouncil.onmicrosoft.com::2a9f0f23-b44d-4b86-844b-bf8170181fc9" providerId="AD" clId="Web-{CBEE4DFD-1ADD-4952-BC01-75DB92E4FCA0}" dt="2023-08-25T16:03:40.454" v="4" actId="20577"/>
        <pc:sldMkLst>
          <pc:docMk/>
          <pc:sldMk cId="0" sldId="256"/>
        </pc:sldMkLst>
        <pc:spChg chg="mod">
          <ac:chgData name="Karen McPherson" userId="S::karen.mcpherson_necsws.com#ext#@birminghamcitycouncil.onmicrosoft.com::2a9f0f23-b44d-4b86-844b-bf8170181fc9" providerId="AD" clId="Web-{CBEE4DFD-1ADD-4952-BC01-75DB92E4FCA0}" dt="2023-08-25T16:03:40.454" v="4" actId="20577"/>
          <ac:spMkLst>
            <pc:docMk/>
            <pc:sldMk cId="0" sldId="256"/>
            <ac:spMk id="6" creationId="{00000000-0000-0000-0000-000000000000}"/>
          </ac:spMkLst>
        </pc:spChg>
      </pc:sldChg>
      <pc:sldChg chg="del">
        <pc:chgData name="Karen McPherson" userId="S::karen.mcpherson_necsws.com#ext#@birminghamcitycouncil.onmicrosoft.com::2a9f0f23-b44d-4b86-844b-bf8170181fc9" providerId="AD" clId="Web-{CBEE4DFD-1ADD-4952-BC01-75DB92E4FCA0}" dt="2023-08-25T16:04:03.502" v="13"/>
        <pc:sldMkLst>
          <pc:docMk/>
          <pc:sldMk cId="968490787" sldId="266"/>
        </pc:sldMkLst>
      </pc:sldChg>
      <pc:sldChg chg="del">
        <pc:chgData name="Karen McPherson" userId="S::karen.mcpherson_necsws.com#ext#@birminghamcitycouncil.onmicrosoft.com::2a9f0f23-b44d-4b86-844b-bf8170181fc9" providerId="AD" clId="Web-{CBEE4DFD-1ADD-4952-BC01-75DB92E4FCA0}" dt="2023-08-25T16:04:20.816" v="33"/>
        <pc:sldMkLst>
          <pc:docMk/>
          <pc:sldMk cId="2990712506" sldId="307"/>
        </pc:sldMkLst>
      </pc:sldChg>
      <pc:sldChg chg="del">
        <pc:chgData name="Karen McPherson" userId="S::karen.mcpherson_necsws.com#ext#@birminghamcitycouncil.onmicrosoft.com::2a9f0f23-b44d-4b86-844b-bf8170181fc9" providerId="AD" clId="Web-{CBEE4DFD-1ADD-4952-BC01-75DB92E4FCA0}" dt="2023-08-25T16:04:13.581" v="24"/>
        <pc:sldMkLst>
          <pc:docMk/>
          <pc:sldMk cId="2754900829" sldId="308"/>
        </pc:sldMkLst>
      </pc:sldChg>
      <pc:sldChg chg="del">
        <pc:chgData name="Karen McPherson" userId="S::karen.mcpherson_necsws.com#ext#@birminghamcitycouncil.onmicrosoft.com::2a9f0f23-b44d-4b86-844b-bf8170181fc9" providerId="AD" clId="Web-{CBEE4DFD-1ADD-4952-BC01-75DB92E4FCA0}" dt="2023-08-25T16:04:07.893" v="22"/>
        <pc:sldMkLst>
          <pc:docMk/>
          <pc:sldMk cId="1582573336" sldId="310"/>
        </pc:sldMkLst>
      </pc:sldChg>
      <pc:sldChg chg="del">
        <pc:chgData name="Karen McPherson" userId="S::karen.mcpherson_necsws.com#ext#@birminghamcitycouncil.onmicrosoft.com::2a9f0f23-b44d-4b86-844b-bf8170181fc9" providerId="AD" clId="Web-{CBEE4DFD-1ADD-4952-BC01-75DB92E4FCA0}" dt="2023-08-25T16:04:04.127" v="14"/>
        <pc:sldMkLst>
          <pc:docMk/>
          <pc:sldMk cId="4008839349" sldId="312"/>
        </pc:sldMkLst>
      </pc:sldChg>
      <pc:sldChg chg="del">
        <pc:chgData name="Karen McPherson" userId="S::karen.mcpherson_necsws.com#ext#@birminghamcitycouncil.onmicrosoft.com::2a9f0f23-b44d-4b86-844b-bf8170181fc9" providerId="AD" clId="Web-{CBEE4DFD-1ADD-4952-BC01-75DB92E4FCA0}" dt="2023-08-25T16:04:16.691" v="28"/>
        <pc:sldMkLst>
          <pc:docMk/>
          <pc:sldMk cId="3516470542" sldId="314"/>
        </pc:sldMkLst>
      </pc:sldChg>
      <pc:sldChg chg="del">
        <pc:chgData name="Karen McPherson" userId="S::karen.mcpherson_necsws.com#ext#@birminghamcitycouncil.onmicrosoft.com::2a9f0f23-b44d-4b86-844b-bf8170181fc9" providerId="AD" clId="Web-{CBEE4DFD-1ADD-4952-BC01-75DB92E4FCA0}" dt="2023-08-25T16:04:04.659" v="15"/>
        <pc:sldMkLst>
          <pc:docMk/>
          <pc:sldMk cId="3277142001" sldId="318"/>
        </pc:sldMkLst>
      </pc:sldChg>
      <pc:sldChg chg="del">
        <pc:chgData name="Karen McPherson" userId="S::karen.mcpherson_necsws.com#ext#@birminghamcitycouncil.onmicrosoft.com::2a9f0f23-b44d-4b86-844b-bf8170181fc9" providerId="AD" clId="Web-{CBEE4DFD-1ADD-4952-BC01-75DB92E4FCA0}" dt="2023-08-25T16:04:06.987" v="20"/>
        <pc:sldMkLst>
          <pc:docMk/>
          <pc:sldMk cId="2777490925" sldId="322"/>
        </pc:sldMkLst>
      </pc:sldChg>
      <pc:sldChg chg="del">
        <pc:chgData name="Karen McPherson" userId="S::karen.mcpherson_necsws.com#ext#@birminghamcitycouncil.onmicrosoft.com::2a9f0f23-b44d-4b86-844b-bf8170181fc9" providerId="AD" clId="Web-{CBEE4DFD-1ADD-4952-BC01-75DB92E4FCA0}" dt="2023-08-25T16:04:02.580" v="12"/>
        <pc:sldMkLst>
          <pc:docMk/>
          <pc:sldMk cId="752868408" sldId="324"/>
        </pc:sldMkLst>
      </pc:sldChg>
      <pc:sldChg chg="del">
        <pc:chgData name="Karen McPherson" userId="S::karen.mcpherson_necsws.com#ext#@birminghamcitycouncil.onmicrosoft.com::2a9f0f23-b44d-4b86-844b-bf8170181fc9" providerId="AD" clId="Web-{CBEE4DFD-1ADD-4952-BC01-75DB92E4FCA0}" dt="2023-08-25T16:04:05.612" v="17"/>
        <pc:sldMkLst>
          <pc:docMk/>
          <pc:sldMk cId="818543275" sldId="326"/>
        </pc:sldMkLst>
      </pc:sldChg>
      <pc:sldChg chg="del">
        <pc:chgData name="Karen McPherson" userId="S::karen.mcpherson_necsws.com#ext#@birminghamcitycouncil.onmicrosoft.com::2a9f0f23-b44d-4b86-844b-bf8170181fc9" providerId="AD" clId="Web-{CBEE4DFD-1ADD-4952-BC01-75DB92E4FCA0}" dt="2023-08-25T16:04:14.144" v="25"/>
        <pc:sldMkLst>
          <pc:docMk/>
          <pc:sldMk cId="3390314458" sldId="327"/>
        </pc:sldMkLst>
      </pc:sldChg>
      <pc:sldChg chg="del">
        <pc:chgData name="Karen McPherson" userId="S::karen.mcpherson_necsws.com#ext#@birminghamcitycouncil.onmicrosoft.com::2a9f0f23-b44d-4b86-844b-bf8170181fc9" providerId="AD" clId="Web-{CBEE4DFD-1ADD-4952-BC01-75DB92E4FCA0}" dt="2023-08-25T16:04:16.253" v="27"/>
        <pc:sldMkLst>
          <pc:docMk/>
          <pc:sldMk cId="881080127" sldId="329"/>
        </pc:sldMkLst>
      </pc:sldChg>
      <pc:sldChg chg="del">
        <pc:chgData name="Karen McPherson" userId="S::karen.mcpherson_necsws.com#ext#@birminghamcitycouncil.onmicrosoft.com::2a9f0f23-b44d-4b86-844b-bf8170181fc9" providerId="AD" clId="Web-{CBEE4DFD-1ADD-4952-BC01-75DB92E4FCA0}" dt="2023-08-25T16:04:17.128" v="29"/>
        <pc:sldMkLst>
          <pc:docMk/>
          <pc:sldMk cId="1797080405" sldId="332"/>
        </pc:sldMkLst>
      </pc:sldChg>
      <pc:sldChg chg="del">
        <pc:chgData name="Karen McPherson" userId="S::karen.mcpherson_necsws.com#ext#@birminghamcitycouncil.onmicrosoft.com::2a9f0f23-b44d-4b86-844b-bf8170181fc9" providerId="AD" clId="Web-{CBEE4DFD-1ADD-4952-BC01-75DB92E4FCA0}" dt="2023-08-25T16:04:17.519" v="30"/>
        <pc:sldMkLst>
          <pc:docMk/>
          <pc:sldMk cId="558863209" sldId="333"/>
        </pc:sldMkLst>
      </pc:sldChg>
      <pc:sldChg chg="del">
        <pc:chgData name="Karen McPherson" userId="S::karen.mcpherson_necsws.com#ext#@birminghamcitycouncil.onmicrosoft.com::2a9f0f23-b44d-4b86-844b-bf8170181fc9" providerId="AD" clId="Web-{CBEE4DFD-1ADD-4952-BC01-75DB92E4FCA0}" dt="2023-08-25T16:04:19.300" v="32"/>
        <pc:sldMkLst>
          <pc:docMk/>
          <pc:sldMk cId="2681284446" sldId="334"/>
        </pc:sldMkLst>
      </pc:sldChg>
      <pc:sldChg chg="del">
        <pc:chgData name="Karen McPherson" userId="S::karen.mcpherson_necsws.com#ext#@birminghamcitycouncil.onmicrosoft.com::2a9f0f23-b44d-4b86-844b-bf8170181fc9" providerId="AD" clId="Web-{CBEE4DFD-1ADD-4952-BC01-75DB92E4FCA0}" dt="2023-08-25T16:04:18.847" v="31"/>
        <pc:sldMkLst>
          <pc:docMk/>
          <pc:sldMk cId="273628900" sldId="335"/>
        </pc:sldMkLst>
      </pc:sldChg>
      <pc:sldChg chg="delSp modSp">
        <pc:chgData name="Karen McPherson" userId="S::karen.mcpherson_necsws.com#ext#@birminghamcitycouncil.onmicrosoft.com::2a9f0f23-b44d-4b86-844b-bf8170181fc9" providerId="AD" clId="Web-{CBEE4DFD-1ADD-4952-BC01-75DB92E4FCA0}" dt="2023-08-25T16:05:50.557" v="51" actId="20577"/>
        <pc:sldMkLst>
          <pc:docMk/>
          <pc:sldMk cId="4181272070" sldId="336"/>
        </pc:sldMkLst>
        <pc:spChg chg="mod">
          <ac:chgData name="Karen McPherson" userId="S::karen.mcpherson_necsws.com#ext#@birminghamcitycouncil.onmicrosoft.com::2a9f0f23-b44d-4b86-844b-bf8170181fc9" providerId="AD" clId="Web-{CBEE4DFD-1ADD-4952-BC01-75DB92E4FCA0}" dt="2023-08-25T16:03:44.845" v="5" actId="20577"/>
          <ac:spMkLst>
            <pc:docMk/>
            <pc:sldMk cId="4181272070" sldId="336"/>
            <ac:spMk id="2" creationId="{65B8B7B2-55A8-A985-FEDC-A017C211184B}"/>
          </ac:spMkLst>
        </pc:spChg>
        <pc:spChg chg="mod">
          <ac:chgData name="Karen McPherson" userId="S::karen.mcpherson_necsws.com#ext#@birminghamcitycouncil.onmicrosoft.com::2a9f0f23-b44d-4b86-844b-bf8170181fc9" providerId="AD" clId="Web-{CBEE4DFD-1ADD-4952-BC01-75DB92E4FCA0}" dt="2023-08-25T16:05:50.557" v="51" actId="20577"/>
          <ac:spMkLst>
            <pc:docMk/>
            <pc:sldMk cId="4181272070" sldId="336"/>
            <ac:spMk id="5" creationId="{65ABBDC1-DAE5-A35B-F353-2256525943AA}"/>
          </ac:spMkLst>
        </pc:spChg>
        <pc:picChg chg="del">
          <ac:chgData name="Karen McPherson" userId="S::karen.mcpherson_necsws.com#ext#@birminghamcitycouncil.onmicrosoft.com::2a9f0f23-b44d-4b86-844b-bf8170181fc9" providerId="AD" clId="Web-{CBEE4DFD-1ADD-4952-BC01-75DB92E4FCA0}" dt="2023-08-25T16:03:48.173" v="6"/>
          <ac:picMkLst>
            <pc:docMk/>
            <pc:sldMk cId="4181272070" sldId="336"/>
            <ac:picMk id="6" creationId="{0F2A2F06-3D1C-1A36-1E01-4EBEDB0E0D74}"/>
          </ac:picMkLst>
        </pc:picChg>
        <pc:picChg chg="del">
          <ac:chgData name="Karen McPherson" userId="S::karen.mcpherson_necsws.com#ext#@birminghamcitycouncil.onmicrosoft.com::2a9f0f23-b44d-4b86-844b-bf8170181fc9" providerId="AD" clId="Web-{CBEE4DFD-1ADD-4952-BC01-75DB92E4FCA0}" dt="2023-08-25T16:03:49.908" v="8"/>
          <ac:picMkLst>
            <pc:docMk/>
            <pc:sldMk cId="4181272070" sldId="336"/>
            <ac:picMk id="8" creationId="{0BC8F4B9-0086-F994-6993-C06DF5E84220}"/>
          </ac:picMkLst>
        </pc:picChg>
        <pc:picChg chg="del">
          <ac:chgData name="Karen McPherson" userId="S::karen.mcpherson_necsws.com#ext#@birminghamcitycouncil.onmicrosoft.com::2a9f0f23-b44d-4b86-844b-bf8170181fc9" providerId="AD" clId="Web-{CBEE4DFD-1ADD-4952-BC01-75DB92E4FCA0}" dt="2023-08-25T16:03:49.298" v="7"/>
          <ac:picMkLst>
            <pc:docMk/>
            <pc:sldMk cId="4181272070" sldId="336"/>
            <ac:picMk id="9" creationId="{F4A721DF-73C9-8EF6-96E3-D712F432E265}"/>
          </ac:picMkLst>
        </pc:picChg>
      </pc:sldChg>
      <pc:sldChg chg="del">
        <pc:chgData name="Karen McPherson" userId="S::karen.mcpherson_necsws.com#ext#@birminghamcitycouncil.onmicrosoft.com::2a9f0f23-b44d-4b86-844b-bf8170181fc9" providerId="AD" clId="Web-{CBEE4DFD-1ADD-4952-BC01-75DB92E4FCA0}" dt="2023-08-25T16:04:06.581" v="19"/>
        <pc:sldMkLst>
          <pc:docMk/>
          <pc:sldMk cId="579544299" sldId="338"/>
        </pc:sldMkLst>
      </pc:sldChg>
      <pc:sldChg chg="modSp">
        <pc:chgData name="Karen McPherson" userId="S::karen.mcpherson_necsws.com#ext#@birminghamcitycouncil.onmicrosoft.com::2a9f0f23-b44d-4b86-844b-bf8170181fc9" providerId="AD" clId="Web-{CBEE4DFD-1ADD-4952-BC01-75DB92E4FCA0}" dt="2023-08-25T16:11:59.318" v="217" actId="20577"/>
        <pc:sldMkLst>
          <pc:docMk/>
          <pc:sldMk cId="3754951124" sldId="342"/>
        </pc:sldMkLst>
        <pc:spChg chg="mod">
          <ac:chgData name="Karen McPherson" userId="S::karen.mcpherson_necsws.com#ext#@birminghamcitycouncil.onmicrosoft.com::2a9f0f23-b44d-4b86-844b-bf8170181fc9" providerId="AD" clId="Web-{CBEE4DFD-1ADD-4952-BC01-75DB92E4FCA0}" dt="2023-08-25T16:11:53.474" v="215" actId="20577"/>
          <ac:spMkLst>
            <pc:docMk/>
            <pc:sldMk cId="3754951124" sldId="342"/>
            <ac:spMk id="2" creationId="{65B8B7B2-55A8-A985-FEDC-A017C211184B}"/>
          </ac:spMkLst>
        </pc:spChg>
        <pc:spChg chg="mod">
          <ac:chgData name="Karen McPherson" userId="S::karen.mcpherson_necsws.com#ext#@birminghamcitycouncil.onmicrosoft.com::2a9f0f23-b44d-4b86-844b-bf8170181fc9" providerId="AD" clId="Web-{CBEE4DFD-1ADD-4952-BC01-75DB92E4FCA0}" dt="2023-08-25T16:11:59.318" v="217" actId="20577"/>
          <ac:spMkLst>
            <pc:docMk/>
            <pc:sldMk cId="3754951124" sldId="342"/>
            <ac:spMk id="14" creationId="{A52DD0FF-DB61-5371-5EC6-8B165554EED9}"/>
          </ac:spMkLst>
        </pc:spChg>
      </pc:sldChg>
      <pc:sldChg chg="del">
        <pc:chgData name="Karen McPherson" userId="S::karen.mcpherson_necsws.com#ext#@birminghamcitycouncil.onmicrosoft.com::2a9f0f23-b44d-4b86-844b-bf8170181fc9" providerId="AD" clId="Web-{CBEE4DFD-1ADD-4952-BC01-75DB92E4FCA0}" dt="2023-08-25T16:04:05.096" v="16"/>
        <pc:sldMkLst>
          <pc:docMk/>
          <pc:sldMk cId="3838979854" sldId="343"/>
        </pc:sldMkLst>
      </pc:sldChg>
      <pc:sldChg chg="del">
        <pc:chgData name="Karen McPherson" userId="S::karen.mcpherson_necsws.com#ext#@birminghamcitycouncil.onmicrosoft.com::2a9f0f23-b44d-4b86-844b-bf8170181fc9" providerId="AD" clId="Web-{CBEE4DFD-1ADD-4952-BC01-75DB92E4FCA0}" dt="2023-08-25T16:04:06.049" v="18"/>
        <pc:sldMkLst>
          <pc:docMk/>
          <pc:sldMk cId="3458102891" sldId="344"/>
        </pc:sldMkLst>
      </pc:sldChg>
      <pc:sldChg chg="del">
        <pc:chgData name="Karen McPherson" userId="S::karen.mcpherson_necsws.com#ext#@birminghamcitycouncil.onmicrosoft.com::2a9f0f23-b44d-4b86-844b-bf8170181fc9" providerId="AD" clId="Web-{CBEE4DFD-1ADD-4952-BC01-75DB92E4FCA0}" dt="2023-08-25T16:04:07.440" v="21"/>
        <pc:sldMkLst>
          <pc:docMk/>
          <pc:sldMk cId="3195282720" sldId="345"/>
        </pc:sldMkLst>
      </pc:sldChg>
      <pc:sldChg chg="del">
        <pc:chgData name="Karen McPherson" userId="S::karen.mcpherson_necsws.com#ext#@birminghamcitycouncil.onmicrosoft.com::2a9f0f23-b44d-4b86-844b-bf8170181fc9" providerId="AD" clId="Web-{CBEE4DFD-1ADD-4952-BC01-75DB92E4FCA0}" dt="2023-08-25T16:04:09.846" v="23"/>
        <pc:sldMkLst>
          <pc:docMk/>
          <pc:sldMk cId="4285470628" sldId="346"/>
        </pc:sldMkLst>
      </pc:sldChg>
      <pc:sldChg chg="modSp">
        <pc:chgData name="Karen McPherson" userId="S::karen.mcpherson_necsws.com#ext#@birminghamcitycouncil.onmicrosoft.com::2a9f0f23-b44d-4b86-844b-bf8170181fc9" providerId="AD" clId="Web-{CBEE4DFD-1ADD-4952-BC01-75DB92E4FCA0}" dt="2023-08-25T16:11:41.911" v="212" actId="20577"/>
        <pc:sldMkLst>
          <pc:docMk/>
          <pc:sldMk cId="2555453787" sldId="347"/>
        </pc:sldMkLst>
        <pc:spChg chg="mod">
          <ac:chgData name="Karen McPherson" userId="S::karen.mcpherson_necsws.com#ext#@birminghamcitycouncil.onmicrosoft.com::2a9f0f23-b44d-4b86-844b-bf8170181fc9" providerId="AD" clId="Web-{CBEE4DFD-1ADD-4952-BC01-75DB92E4FCA0}" dt="2023-08-25T16:11:41.911" v="212" actId="20577"/>
          <ac:spMkLst>
            <pc:docMk/>
            <pc:sldMk cId="2555453787" sldId="347"/>
            <ac:spMk id="5" creationId="{65ABBDC1-DAE5-A35B-F353-2256525943AA}"/>
          </ac:spMkLst>
        </pc:spChg>
      </pc:sldChg>
      <pc:sldChg chg="del">
        <pc:chgData name="Karen McPherson" userId="S::karen.mcpherson_necsws.com#ext#@birminghamcitycouncil.onmicrosoft.com::2a9f0f23-b44d-4b86-844b-bf8170181fc9" providerId="AD" clId="Web-{CBEE4DFD-1ADD-4952-BC01-75DB92E4FCA0}" dt="2023-08-25T16:04:14.644" v="26"/>
        <pc:sldMkLst>
          <pc:docMk/>
          <pc:sldMk cId="4172052347" sldId="348"/>
        </pc:sldMkLst>
      </pc:sldChg>
      <pc:sldChg chg="del">
        <pc:chgData name="Karen McPherson" userId="S::karen.mcpherson_necsws.com#ext#@birminghamcitycouncil.onmicrosoft.com::2a9f0f23-b44d-4b86-844b-bf8170181fc9" providerId="AD" clId="Web-{CBEE4DFD-1ADD-4952-BC01-75DB92E4FCA0}" dt="2023-08-25T16:04:22.660" v="34"/>
        <pc:sldMkLst>
          <pc:docMk/>
          <pc:sldMk cId="746620496" sldId="349"/>
        </pc:sldMkLst>
      </pc:sldChg>
      <pc:sldChg chg="del">
        <pc:chgData name="Karen McPherson" userId="S::karen.mcpherson_necsws.com#ext#@birminghamcitycouncil.onmicrosoft.com::2a9f0f23-b44d-4b86-844b-bf8170181fc9" providerId="AD" clId="Web-{CBEE4DFD-1ADD-4952-BC01-75DB92E4FCA0}" dt="2023-08-25T16:04:23.097" v="35"/>
        <pc:sldMkLst>
          <pc:docMk/>
          <pc:sldMk cId="3624945691" sldId="350"/>
        </pc:sldMkLst>
      </pc:sldChg>
      <pc:sldChg chg="del">
        <pc:chgData name="Karen McPherson" userId="S::karen.mcpherson_necsws.com#ext#@birminghamcitycouncil.onmicrosoft.com::2a9f0f23-b44d-4b86-844b-bf8170181fc9" providerId="AD" clId="Web-{CBEE4DFD-1ADD-4952-BC01-75DB92E4FCA0}" dt="2023-08-25T16:04:23.847" v="36"/>
        <pc:sldMkLst>
          <pc:docMk/>
          <pc:sldMk cId="2874202905" sldId="351"/>
        </pc:sldMkLst>
      </pc:sldChg>
      <pc:sldChg chg="del">
        <pc:chgData name="Karen McPherson" userId="S::karen.mcpherson_necsws.com#ext#@birminghamcitycouncil.onmicrosoft.com::2a9f0f23-b44d-4b86-844b-bf8170181fc9" providerId="AD" clId="Web-{CBEE4DFD-1ADD-4952-BC01-75DB92E4FCA0}" dt="2023-08-25T16:03:52.251" v="9"/>
        <pc:sldMkLst>
          <pc:docMk/>
          <pc:sldMk cId="751705488" sldId="352"/>
        </pc:sldMkLst>
      </pc:sldChg>
      <pc:sldChg chg="del">
        <pc:chgData name="Karen McPherson" userId="S::karen.mcpherson_necsws.com#ext#@birminghamcitycouncil.onmicrosoft.com::2a9f0f23-b44d-4b86-844b-bf8170181fc9" providerId="AD" clId="Web-{CBEE4DFD-1ADD-4952-BC01-75DB92E4FCA0}" dt="2023-08-25T16:04:25.973" v="37"/>
        <pc:sldMkLst>
          <pc:docMk/>
          <pc:sldMk cId="4059132456" sldId="353"/>
        </pc:sldMkLst>
      </pc:sldChg>
      <pc:sldChg chg="del">
        <pc:chgData name="Karen McPherson" userId="S::karen.mcpherson_necsws.com#ext#@birminghamcitycouncil.onmicrosoft.com::2a9f0f23-b44d-4b86-844b-bf8170181fc9" providerId="AD" clId="Web-{CBEE4DFD-1ADD-4952-BC01-75DB92E4FCA0}" dt="2023-08-25T16:04:27.066" v="38"/>
        <pc:sldMkLst>
          <pc:docMk/>
          <pc:sldMk cId="254958012" sldId="354"/>
        </pc:sldMkLst>
      </pc:sldChg>
    </pc:docChg>
  </pc:docChgLst>
  <pc:docChgLst>
    <pc:chgData name="Karen McPherson" userId="S::karen.mcpherson_necsws.com#ext#@birminghamcitycouncil.onmicrosoft.com::2a9f0f23-b44d-4b86-844b-bf8170181fc9" providerId="AD" clId="Web-{293ACA49-7586-7033-BC5A-3E97D78F5548}"/>
    <pc:docChg chg="modSld">
      <pc:chgData name="Karen McPherson" userId="S::karen.mcpherson_necsws.com#ext#@birminghamcitycouncil.onmicrosoft.com::2a9f0f23-b44d-4b86-844b-bf8170181fc9" providerId="AD" clId="Web-{293ACA49-7586-7033-BC5A-3E97D78F5548}" dt="2023-09-26T09:12:36.404" v="135" actId="1076"/>
      <pc:docMkLst>
        <pc:docMk/>
      </pc:docMkLst>
      <pc:sldChg chg="addSp modSp">
        <pc:chgData name="Karen McPherson" userId="S::karen.mcpherson_necsws.com#ext#@birminghamcitycouncil.onmicrosoft.com::2a9f0f23-b44d-4b86-844b-bf8170181fc9" providerId="AD" clId="Web-{293ACA49-7586-7033-BC5A-3E97D78F5548}" dt="2023-09-26T09:12:36.404" v="135" actId="1076"/>
        <pc:sldMkLst>
          <pc:docMk/>
          <pc:sldMk cId="1801162161" sldId="348"/>
        </pc:sldMkLst>
        <pc:spChg chg="mod">
          <ac:chgData name="Karen McPherson" userId="S::karen.mcpherson_necsws.com#ext#@birminghamcitycouncil.onmicrosoft.com::2a9f0f23-b44d-4b86-844b-bf8170181fc9" providerId="AD" clId="Web-{293ACA49-7586-7033-BC5A-3E97D78F5548}" dt="2023-09-26T09:12:18.185" v="128"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293ACA49-7586-7033-BC5A-3E97D78F5548}" dt="2023-09-26T09:09:59.493" v="81" actId="1076"/>
          <ac:picMkLst>
            <pc:docMk/>
            <pc:sldMk cId="1801162161" sldId="348"/>
            <ac:picMk id="3" creationId="{C8D0EB7F-A425-AC61-43F1-1B80838AA2B3}"/>
          </ac:picMkLst>
        </pc:picChg>
        <pc:picChg chg="add mod">
          <ac:chgData name="Karen McPherson" userId="S::karen.mcpherson_necsws.com#ext#@birminghamcitycouncil.onmicrosoft.com::2a9f0f23-b44d-4b86-844b-bf8170181fc9" providerId="AD" clId="Web-{293ACA49-7586-7033-BC5A-3E97D78F5548}" dt="2023-09-26T09:12:36.404" v="135" actId="1076"/>
          <ac:picMkLst>
            <pc:docMk/>
            <pc:sldMk cId="1801162161" sldId="348"/>
            <ac:picMk id="4" creationId="{7BE39736-E818-6387-084F-46B994836DA6}"/>
          </ac:picMkLst>
        </pc:picChg>
        <pc:picChg chg="mod">
          <ac:chgData name="Karen McPherson" userId="S::karen.mcpherson_necsws.com#ext#@birminghamcitycouncil.onmicrosoft.com::2a9f0f23-b44d-4b86-844b-bf8170181fc9" providerId="AD" clId="Web-{293ACA49-7586-7033-BC5A-3E97D78F5548}" dt="2023-09-26T09:10:37.073" v="101" actId="1076"/>
          <ac:picMkLst>
            <pc:docMk/>
            <pc:sldMk cId="1801162161" sldId="348"/>
            <ac:picMk id="6" creationId="{D7F43E9C-7EA0-2173-4E95-2DB72F923A80}"/>
          </ac:picMkLst>
        </pc:picChg>
      </pc:sldChg>
    </pc:docChg>
  </pc:docChgLst>
  <pc:docChgLst>
    <pc:chgData name="Anna Horton" userId="S::anna.horton_wearesnook.com#ext#@birminghamcitycouncil.onmicrosoft.com::d9baa173-7c4d-43a2-85ba-0d0ba619110d" providerId="AD" clId="Web-{ECA5C8E7-DF51-4219-B16D-BD0857F2D510}"/>
    <pc:docChg chg="addSld delSld modSld sldOrd">
      <pc:chgData name="Anna Horton" userId="S::anna.horton_wearesnook.com#ext#@birminghamcitycouncil.onmicrosoft.com::d9baa173-7c4d-43a2-85ba-0d0ba619110d" providerId="AD" clId="Web-{ECA5C8E7-DF51-4219-B16D-BD0857F2D510}" dt="2023-10-23T12:05:46.931" v="1167"/>
      <pc:docMkLst>
        <pc:docMk/>
      </pc:docMkLst>
      <pc:sldChg chg="addSp delSp modSp add">
        <pc:chgData name="Anna Horton" userId="S::anna.horton_wearesnook.com#ext#@birminghamcitycouncil.onmicrosoft.com::d9baa173-7c4d-43a2-85ba-0d0ba619110d" providerId="AD" clId="Web-{ECA5C8E7-DF51-4219-B16D-BD0857F2D510}" dt="2023-10-23T10:15:47.880" v="223"/>
        <pc:sldMkLst>
          <pc:docMk/>
          <pc:sldMk cId="3680680598" sldId="380"/>
        </pc:sldMkLst>
        <pc:spChg chg="mod">
          <ac:chgData name="Anna Horton" userId="S::anna.horton_wearesnook.com#ext#@birminghamcitycouncil.onmicrosoft.com::d9baa173-7c4d-43a2-85ba-0d0ba619110d" providerId="AD" clId="Web-{ECA5C8E7-DF51-4219-B16D-BD0857F2D510}" dt="2023-10-23T10:03:10.723" v="52" actId="20577"/>
          <ac:spMkLst>
            <pc:docMk/>
            <pc:sldMk cId="3680680598" sldId="380"/>
            <ac:spMk id="2" creationId="{65B8B7B2-55A8-A985-FEDC-A017C211184B}"/>
          </ac:spMkLst>
        </pc:spChg>
        <pc:spChg chg="mod">
          <ac:chgData name="Anna Horton" userId="S::anna.horton_wearesnook.com#ext#@birminghamcitycouncil.onmicrosoft.com::d9baa173-7c4d-43a2-85ba-0d0ba619110d" providerId="AD" clId="Web-{ECA5C8E7-DF51-4219-B16D-BD0857F2D510}" dt="2023-10-23T10:13:20.311" v="166" actId="20577"/>
          <ac:spMkLst>
            <pc:docMk/>
            <pc:sldMk cId="3680680598" sldId="380"/>
            <ac:spMk id="6" creationId="{BDC1422E-9B9A-4AAB-DC39-1851A6EA2A2A}"/>
          </ac:spMkLst>
        </pc:spChg>
        <pc:spChg chg="mod">
          <ac:chgData name="Anna Horton" userId="S::anna.horton_wearesnook.com#ext#@birminghamcitycouncil.onmicrosoft.com::d9baa173-7c4d-43a2-85ba-0d0ba619110d" providerId="AD" clId="Web-{ECA5C8E7-DF51-4219-B16D-BD0857F2D510}" dt="2023-10-23T10:12:57.779" v="142" actId="20577"/>
          <ac:spMkLst>
            <pc:docMk/>
            <pc:sldMk cId="3680680598" sldId="380"/>
            <ac:spMk id="7" creationId="{0D735954-BE7A-ECA0-D12E-E6ADAF842964}"/>
          </ac:spMkLst>
        </pc:spChg>
        <pc:picChg chg="add mod modCrop">
          <ac:chgData name="Anna Horton" userId="S::anna.horton_wearesnook.com#ext#@birminghamcitycouncil.onmicrosoft.com::d9baa173-7c4d-43a2-85ba-0d0ba619110d" providerId="AD" clId="Web-{ECA5C8E7-DF51-4219-B16D-BD0857F2D510}" dt="2023-10-23T10:15:47.880" v="223"/>
          <ac:picMkLst>
            <pc:docMk/>
            <pc:sldMk cId="3680680598" sldId="380"/>
            <ac:picMk id="3" creationId="{B5F4B8E5-1B41-9798-0CA0-607F22C82C98}"/>
          </ac:picMkLst>
        </pc:picChg>
        <pc:picChg chg="del">
          <ac:chgData name="Anna Horton" userId="S::anna.horton_wearesnook.com#ext#@birminghamcitycouncil.onmicrosoft.com::d9baa173-7c4d-43a2-85ba-0d0ba619110d" providerId="AD" clId="Web-{ECA5C8E7-DF51-4219-B16D-BD0857F2D510}" dt="2023-10-23T10:01:42.095" v="33"/>
          <ac:picMkLst>
            <pc:docMk/>
            <pc:sldMk cId="3680680598" sldId="380"/>
            <ac:picMk id="4" creationId="{B8AF6DCF-DB60-2165-9A00-E5D4D8B5EF6C}"/>
          </ac:picMkLst>
        </pc:picChg>
      </pc:sldChg>
      <pc:sldChg chg="add del">
        <pc:chgData name="Anna Horton" userId="S::anna.horton_wearesnook.com#ext#@birminghamcitycouncil.onmicrosoft.com::d9baa173-7c4d-43a2-85ba-0d0ba619110d" providerId="AD" clId="Web-{ECA5C8E7-DF51-4219-B16D-BD0857F2D510}" dt="2023-10-23T10:00:06.590" v="4"/>
        <pc:sldMkLst>
          <pc:docMk/>
          <pc:sldMk cId="2845750244" sldId="381"/>
        </pc:sldMkLst>
      </pc:sldChg>
      <pc:sldChg chg="addSp delSp modSp">
        <pc:chgData name="Anna Horton" userId="S::anna.horton_wearesnook.com#ext#@birminghamcitycouncil.onmicrosoft.com::d9baa173-7c4d-43a2-85ba-0d0ba619110d" providerId="AD" clId="Web-{ECA5C8E7-DF51-4219-B16D-BD0857F2D510}" dt="2023-10-23T10:15:52.990" v="224"/>
        <pc:sldMkLst>
          <pc:docMk/>
          <pc:sldMk cId="3385804775" sldId="381"/>
        </pc:sldMkLst>
        <pc:spChg chg="mod">
          <ac:chgData name="Anna Horton" userId="S::anna.horton_wearesnook.com#ext#@birminghamcitycouncil.onmicrosoft.com::d9baa173-7c4d-43a2-85ba-0d0ba619110d" providerId="AD" clId="Web-{ECA5C8E7-DF51-4219-B16D-BD0857F2D510}" dt="2023-10-23T10:14:08.079" v="186" actId="20577"/>
          <ac:spMkLst>
            <pc:docMk/>
            <pc:sldMk cId="3385804775" sldId="381"/>
            <ac:spMk id="2" creationId="{65B8B7B2-55A8-A985-FEDC-A017C211184B}"/>
          </ac:spMkLst>
        </pc:spChg>
        <pc:spChg chg="mod">
          <ac:chgData name="Anna Horton" userId="S::anna.horton_wearesnook.com#ext#@birminghamcitycouncil.onmicrosoft.com::d9baa173-7c4d-43a2-85ba-0d0ba619110d" providerId="AD" clId="Web-{ECA5C8E7-DF51-4219-B16D-BD0857F2D510}" dt="2023-10-23T10:14:17.407" v="192" actId="20577"/>
          <ac:spMkLst>
            <pc:docMk/>
            <pc:sldMk cId="3385804775" sldId="381"/>
            <ac:spMk id="6" creationId="{BDC1422E-9B9A-4AAB-DC39-1851A6EA2A2A}"/>
          </ac:spMkLst>
        </pc:spChg>
        <pc:spChg chg="mod">
          <ac:chgData name="Anna Horton" userId="S::anna.horton_wearesnook.com#ext#@birminghamcitycouncil.onmicrosoft.com::d9baa173-7c4d-43a2-85ba-0d0ba619110d" providerId="AD" clId="Web-{ECA5C8E7-DF51-4219-B16D-BD0857F2D510}" dt="2023-10-23T10:14:13.626" v="189" actId="20577"/>
          <ac:spMkLst>
            <pc:docMk/>
            <pc:sldMk cId="3385804775" sldId="381"/>
            <ac:spMk id="7" creationId="{0D735954-BE7A-ECA0-D12E-E6ADAF842964}"/>
          </ac:spMkLst>
        </pc:spChg>
        <pc:picChg chg="mod modCrop">
          <ac:chgData name="Anna Horton" userId="S::anna.horton_wearesnook.com#ext#@birminghamcitycouncil.onmicrosoft.com::d9baa173-7c4d-43a2-85ba-0d0ba619110d" providerId="AD" clId="Web-{ECA5C8E7-DF51-4219-B16D-BD0857F2D510}" dt="2023-10-23T10:15:52.990" v="224"/>
          <ac:picMkLst>
            <pc:docMk/>
            <pc:sldMk cId="3385804775" sldId="381"/>
            <ac:picMk id="3" creationId="{B5F4B8E5-1B41-9798-0CA0-607F22C82C98}"/>
          </ac:picMkLst>
        </pc:picChg>
        <pc:picChg chg="add del mod">
          <ac:chgData name="Anna Horton" userId="S::anna.horton_wearesnook.com#ext#@birminghamcitycouncil.onmicrosoft.com::d9baa173-7c4d-43a2-85ba-0d0ba619110d" providerId="AD" clId="Web-{ECA5C8E7-DF51-4219-B16D-BD0857F2D510}" dt="2023-10-23T10:15:19.597" v="218"/>
          <ac:picMkLst>
            <pc:docMk/>
            <pc:sldMk cId="3385804775" sldId="381"/>
            <ac:picMk id="4" creationId="{11A9F6C5-DF1D-F2D1-0B80-B1CAB2AB4441}"/>
          </ac:picMkLst>
        </pc:picChg>
      </pc:sldChg>
      <pc:sldChg chg="add del ord replId">
        <pc:chgData name="Anna Horton" userId="S::anna.horton_wearesnook.com#ext#@birminghamcitycouncil.onmicrosoft.com::d9baa173-7c4d-43a2-85ba-0d0ba619110d" providerId="AD" clId="Web-{ECA5C8E7-DF51-4219-B16D-BD0857F2D510}" dt="2023-10-23T10:18:57.950" v="246"/>
        <pc:sldMkLst>
          <pc:docMk/>
          <pc:sldMk cId="3822477337" sldId="382"/>
        </pc:sldMkLst>
      </pc:sldChg>
      <pc:sldChg chg="addSp delSp modSp add replId">
        <pc:chgData name="Anna Horton" userId="S::anna.horton_wearesnook.com#ext#@birminghamcitycouncil.onmicrosoft.com::d9baa173-7c4d-43a2-85ba-0d0ba619110d" providerId="AD" clId="Web-{ECA5C8E7-DF51-4219-B16D-BD0857F2D510}" dt="2023-10-23T10:17:06.024" v="233"/>
        <pc:sldMkLst>
          <pc:docMk/>
          <pc:sldMk cId="3791366374" sldId="383"/>
        </pc:sldMkLst>
        <pc:spChg chg="mod">
          <ac:chgData name="Anna Horton" userId="S::anna.horton_wearesnook.com#ext#@birminghamcitycouncil.onmicrosoft.com::d9baa173-7c4d-43a2-85ba-0d0ba619110d" providerId="AD" clId="Web-{ECA5C8E7-DF51-4219-B16D-BD0857F2D510}" dt="2023-10-23T10:14:57.706" v="214" actId="20577"/>
          <ac:spMkLst>
            <pc:docMk/>
            <pc:sldMk cId="3791366374" sldId="383"/>
            <ac:spMk id="2" creationId="{65B8B7B2-55A8-A985-FEDC-A017C211184B}"/>
          </ac:spMkLst>
        </pc:spChg>
        <pc:picChg chg="mod modCrop">
          <ac:chgData name="Anna Horton" userId="S::anna.horton_wearesnook.com#ext#@birminghamcitycouncil.onmicrosoft.com::d9baa173-7c4d-43a2-85ba-0d0ba619110d" providerId="AD" clId="Web-{ECA5C8E7-DF51-4219-B16D-BD0857F2D510}" dt="2023-10-23T10:17:06.024" v="233"/>
          <ac:picMkLst>
            <pc:docMk/>
            <pc:sldMk cId="3791366374" sldId="383"/>
            <ac:picMk id="3" creationId="{B5F4B8E5-1B41-9798-0CA0-607F22C82C98}"/>
          </ac:picMkLst>
        </pc:picChg>
        <pc:picChg chg="add del mod">
          <ac:chgData name="Anna Horton" userId="S::anna.horton_wearesnook.com#ext#@birminghamcitycouncil.onmicrosoft.com::d9baa173-7c4d-43a2-85ba-0d0ba619110d" providerId="AD" clId="Web-{ECA5C8E7-DF51-4219-B16D-BD0857F2D510}" dt="2023-10-23T10:16:26.382" v="228"/>
          <ac:picMkLst>
            <pc:docMk/>
            <pc:sldMk cId="3791366374" sldId="383"/>
            <ac:picMk id="4" creationId="{6EF3902A-09C2-8A96-0002-C1EABB5A752B}"/>
          </ac:picMkLst>
        </pc:picChg>
      </pc:sldChg>
      <pc:sldChg chg="modSp add replId">
        <pc:chgData name="Anna Horton" userId="S::anna.horton_wearesnook.com#ext#@birminghamcitycouncil.onmicrosoft.com::d9baa173-7c4d-43a2-85ba-0d0ba619110d" providerId="AD" clId="Web-{ECA5C8E7-DF51-4219-B16D-BD0857F2D510}" dt="2023-10-23T10:18:04.901" v="239"/>
        <pc:sldMkLst>
          <pc:docMk/>
          <pc:sldMk cId="3086598968" sldId="384"/>
        </pc:sldMkLst>
        <pc:spChg chg="mod">
          <ac:chgData name="Anna Horton" userId="S::anna.horton_wearesnook.com#ext#@birminghamcitycouncil.onmicrosoft.com::d9baa173-7c4d-43a2-85ba-0d0ba619110d" providerId="AD" clId="Web-{ECA5C8E7-DF51-4219-B16D-BD0857F2D510}" dt="2023-10-23T10:15:00.456" v="215" actId="20577"/>
          <ac:spMkLst>
            <pc:docMk/>
            <pc:sldMk cId="3086598968" sldId="384"/>
            <ac:spMk id="2" creationId="{65B8B7B2-55A8-A985-FEDC-A017C211184B}"/>
          </ac:spMkLst>
        </pc:spChg>
        <pc:picChg chg="mod modCrop">
          <ac:chgData name="Anna Horton" userId="S::anna.horton_wearesnook.com#ext#@birminghamcitycouncil.onmicrosoft.com::d9baa173-7c4d-43a2-85ba-0d0ba619110d" providerId="AD" clId="Web-{ECA5C8E7-DF51-4219-B16D-BD0857F2D510}" dt="2023-10-23T10:18:04.901" v="239"/>
          <ac:picMkLst>
            <pc:docMk/>
            <pc:sldMk cId="3086598968" sldId="384"/>
            <ac:picMk id="3" creationId="{B5F4B8E5-1B41-9798-0CA0-607F22C82C98}"/>
          </ac:picMkLst>
        </pc:picChg>
      </pc:sldChg>
      <pc:sldChg chg="modSp add replId">
        <pc:chgData name="Anna Horton" userId="S::anna.horton_wearesnook.com#ext#@birminghamcitycouncil.onmicrosoft.com::d9baa173-7c4d-43a2-85ba-0d0ba619110d" providerId="AD" clId="Web-{ECA5C8E7-DF51-4219-B16D-BD0857F2D510}" dt="2023-10-23T10:18:34.340" v="241"/>
        <pc:sldMkLst>
          <pc:docMk/>
          <pc:sldMk cId="1468799043" sldId="385"/>
        </pc:sldMkLst>
        <pc:spChg chg="mod">
          <ac:chgData name="Anna Horton" userId="S::anna.horton_wearesnook.com#ext#@birminghamcitycouncil.onmicrosoft.com::d9baa173-7c4d-43a2-85ba-0d0ba619110d" providerId="AD" clId="Web-{ECA5C8E7-DF51-4219-B16D-BD0857F2D510}" dt="2023-10-23T10:15:04.206" v="216" actId="20577"/>
          <ac:spMkLst>
            <pc:docMk/>
            <pc:sldMk cId="1468799043" sldId="385"/>
            <ac:spMk id="2" creationId="{65B8B7B2-55A8-A985-FEDC-A017C211184B}"/>
          </ac:spMkLst>
        </pc:spChg>
        <pc:picChg chg="mod">
          <ac:chgData name="Anna Horton" userId="S::anna.horton_wearesnook.com#ext#@birminghamcitycouncil.onmicrosoft.com::d9baa173-7c4d-43a2-85ba-0d0ba619110d" providerId="AD" clId="Web-{ECA5C8E7-DF51-4219-B16D-BD0857F2D510}" dt="2023-10-23T10:18:34.340" v="241"/>
          <ac:picMkLst>
            <pc:docMk/>
            <pc:sldMk cId="1468799043" sldId="385"/>
            <ac:picMk id="3" creationId="{B5F4B8E5-1B41-9798-0CA0-607F22C82C98}"/>
          </ac:picMkLst>
        </pc:picChg>
      </pc:sldChg>
      <pc:sldChg chg="modSp add replId">
        <pc:chgData name="Anna Horton" userId="S::anna.horton_wearesnook.com#ext#@birminghamcitycouncil.onmicrosoft.com::d9baa173-7c4d-43a2-85ba-0d0ba619110d" providerId="AD" clId="Web-{ECA5C8E7-DF51-4219-B16D-BD0857F2D510}" dt="2023-10-23T10:18:53.013" v="245"/>
        <pc:sldMkLst>
          <pc:docMk/>
          <pc:sldMk cId="1891604703" sldId="386"/>
        </pc:sldMkLst>
        <pc:picChg chg="mod modCrop">
          <ac:chgData name="Anna Horton" userId="S::anna.horton_wearesnook.com#ext#@birminghamcitycouncil.onmicrosoft.com::d9baa173-7c4d-43a2-85ba-0d0ba619110d" providerId="AD" clId="Web-{ECA5C8E7-DF51-4219-B16D-BD0857F2D510}" dt="2023-10-23T10:18:53.013" v="245"/>
          <ac:picMkLst>
            <pc:docMk/>
            <pc:sldMk cId="1891604703" sldId="386"/>
            <ac:picMk id="3" creationId="{B5F4B8E5-1B41-9798-0CA0-607F22C82C98}"/>
          </ac:picMkLst>
        </pc:picChg>
      </pc:sldChg>
      <pc:sldChg chg="modSp add ord replId">
        <pc:chgData name="Anna Horton" userId="S::anna.horton_wearesnook.com#ext#@birminghamcitycouncil.onmicrosoft.com::d9baa173-7c4d-43a2-85ba-0d0ba619110d" providerId="AD" clId="Web-{ECA5C8E7-DF51-4219-B16D-BD0857F2D510}" dt="2023-10-23T10:24:07.276" v="262" actId="20577"/>
        <pc:sldMkLst>
          <pc:docMk/>
          <pc:sldMk cId="1614864278" sldId="387"/>
        </pc:sldMkLst>
        <pc:spChg chg="mod">
          <ac:chgData name="Anna Horton" userId="S::anna.horton_wearesnook.com#ext#@birminghamcitycouncil.onmicrosoft.com::d9baa173-7c4d-43a2-85ba-0d0ba619110d" providerId="AD" clId="Web-{ECA5C8E7-DF51-4219-B16D-BD0857F2D510}" dt="2023-10-23T10:24:07.276" v="262" actId="20577"/>
          <ac:spMkLst>
            <pc:docMk/>
            <pc:sldMk cId="1614864278" sldId="387"/>
            <ac:spMk id="2" creationId="{65B8B7B2-55A8-A985-FEDC-A017C211184B}"/>
          </ac:spMkLst>
        </pc:spChg>
      </pc:sldChg>
      <pc:sldChg chg="delSp modSp add replId">
        <pc:chgData name="Anna Horton" userId="S::anna.horton_wearesnook.com#ext#@birminghamcitycouncil.onmicrosoft.com::d9baa173-7c4d-43a2-85ba-0d0ba619110d" providerId="AD" clId="Web-{ECA5C8E7-DF51-4219-B16D-BD0857F2D510}" dt="2023-10-23T10:32:39.235" v="402" actId="20577"/>
        <pc:sldMkLst>
          <pc:docMk/>
          <pc:sldMk cId="3768740653" sldId="388"/>
        </pc:sldMkLst>
        <pc:spChg chg="mod">
          <ac:chgData name="Anna Horton" userId="S::anna.horton_wearesnook.com#ext#@birminghamcitycouncil.onmicrosoft.com::d9baa173-7c4d-43a2-85ba-0d0ba619110d" providerId="AD" clId="Web-{ECA5C8E7-DF51-4219-B16D-BD0857F2D510}" dt="2023-10-23T10:32:39.235" v="402" actId="20577"/>
          <ac:spMkLst>
            <pc:docMk/>
            <pc:sldMk cId="3768740653" sldId="388"/>
            <ac:spMk id="2" creationId="{65B8B7B2-55A8-A985-FEDC-A017C211184B}"/>
          </ac:spMkLst>
        </pc:spChg>
        <pc:spChg chg="mod">
          <ac:chgData name="Anna Horton" userId="S::anna.horton_wearesnook.com#ext#@birminghamcitycouncil.onmicrosoft.com::d9baa173-7c4d-43a2-85ba-0d0ba619110d" providerId="AD" clId="Web-{ECA5C8E7-DF51-4219-B16D-BD0857F2D510}" dt="2023-10-23T10:32:34.219" v="400" actId="1076"/>
          <ac:spMkLst>
            <pc:docMk/>
            <pc:sldMk cId="3768740653" sldId="388"/>
            <ac:spMk id="7" creationId="{0D735954-BE7A-ECA0-D12E-E6ADAF842964}"/>
          </ac:spMkLst>
        </pc:spChg>
        <pc:picChg chg="del">
          <ac:chgData name="Anna Horton" userId="S::anna.horton_wearesnook.com#ext#@birminghamcitycouncil.onmicrosoft.com::d9baa173-7c4d-43a2-85ba-0d0ba619110d" providerId="AD" clId="Web-{ECA5C8E7-DF51-4219-B16D-BD0857F2D510}" dt="2023-10-23T10:27:29.847" v="267"/>
          <ac:picMkLst>
            <pc:docMk/>
            <pc:sldMk cId="3768740653" sldId="388"/>
            <ac:picMk id="3" creationId="{B5F4B8E5-1B41-9798-0CA0-607F22C82C98}"/>
          </ac:picMkLst>
        </pc:picChg>
      </pc:sldChg>
      <pc:sldChg chg="addSp delSp modSp add ord replId">
        <pc:chgData name="Anna Horton" userId="S::anna.horton_wearesnook.com#ext#@birminghamcitycouncil.onmicrosoft.com::d9baa173-7c4d-43a2-85ba-0d0ba619110d" providerId="AD" clId="Web-{ECA5C8E7-DF51-4219-B16D-BD0857F2D510}" dt="2023-10-23T10:37:47.466" v="504" actId="20577"/>
        <pc:sldMkLst>
          <pc:docMk/>
          <pc:sldMk cId="1357381946" sldId="389"/>
        </pc:sldMkLst>
        <pc:spChg chg="mod">
          <ac:chgData name="Anna Horton" userId="S::anna.horton_wearesnook.com#ext#@birminghamcitycouncil.onmicrosoft.com::d9baa173-7c4d-43a2-85ba-0d0ba619110d" providerId="AD" clId="Web-{ECA5C8E7-DF51-4219-B16D-BD0857F2D510}" dt="2023-10-23T10:33:31.315" v="430" actId="20577"/>
          <ac:spMkLst>
            <pc:docMk/>
            <pc:sldMk cId="1357381946" sldId="389"/>
            <ac:spMk id="2" creationId="{65B8B7B2-55A8-A985-FEDC-A017C211184B}"/>
          </ac:spMkLst>
        </pc:spChg>
        <pc:spChg chg="add mod">
          <ac:chgData name="Anna Horton" userId="S::anna.horton_wearesnook.com#ext#@birminghamcitycouncil.onmicrosoft.com::d9baa173-7c4d-43a2-85ba-0d0ba619110d" providerId="AD" clId="Web-{ECA5C8E7-DF51-4219-B16D-BD0857F2D510}" dt="2023-10-23T10:37:23.294" v="495" actId="14100"/>
          <ac:spMkLst>
            <pc:docMk/>
            <pc:sldMk cId="1357381946" sldId="389"/>
            <ac:spMk id="4" creationId="{D896B926-0674-7BF8-AFCA-96821DECC374}"/>
          </ac:spMkLst>
        </pc:spChg>
        <pc:spChg chg="del">
          <ac:chgData name="Anna Horton" userId="S::anna.horton_wearesnook.com#ext#@birminghamcitycouncil.onmicrosoft.com::d9baa173-7c4d-43a2-85ba-0d0ba619110d" providerId="AD" clId="Web-{ECA5C8E7-DF51-4219-B16D-BD0857F2D510}" dt="2023-10-23T10:32:47.110" v="404"/>
          <ac:spMkLst>
            <pc:docMk/>
            <pc:sldMk cId="1357381946" sldId="389"/>
            <ac:spMk id="6" creationId="{BDC1422E-9B9A-4AAB-DC39-1851A6EA2A2A}"/>
          </ac:spMkLst>
        </pc:spChg>
        <pc:spChg chg="mod">
          <ac:chgData name="Anna Horton" userId="S::anna.horton_wearesnook.com#ext#@birminghamcitycouncil.onmicrosoft.com::d9baa173-7c4d-43a2-85ba-0d0ba619110d" providerId="AD" clId="Web-{ECA5C8E7-DF51-4219-B16D-BD0857F2D510}" dt="2023-10-23T10:35:00.491" v="481" actId="20577"/>
          <ac:spMkLst>
            <pc:docMk/>
            <pc:sldMk cId="1357381946" sldId="389"/>
            <ac:spMk id="7" creationId="{0D735954-BE7A-ECA0-D12E-E6ADAF842964}"/>
          </ac:spMkLst>
        </pc:spChg>
        <pc:spChg chg="add del">
          <ac:chgData name="Anna Horton" userId="S::anna.horton_wearesnook.com#ext#@birminghamcitycouncil.onmicrosoft.com::d9baa173-7c4d-43a2-85ba-0d0ba619110d" providerId="AD" clId="Web-{ECA5C8E7-DF51-4219-B16D-BD0857F2D510}" dt="2023-10-23T10:36:01.884" v="486"/>
          <ac:spMkLst>
            <pc:docMk/>
            <pc:sldMk cId="1357381946" sldId="389"/>
            <ac:spMk id="8" creationId="{21575B2B-730F-5EEF-24F6-4D6992833924}"/>
          </ac:spMkLst>
        </pc:spChg>
        <pc:spChg chg="add mod">
          <ac:chgData name="Anna Horton" userId="S::anna.horton_wearesnook.com#ext#@birminghamcitycouncil.onmicrosoft.com::d9baa173-7c4d-43a2-85ba-0d0ba619110d" providerId="AD" clId="Web-{ECA5C8E7-DF51-4219-B16D-BD0857F2D510}" dt="2023-10-23T10:37:47.466" v="504" actId="20577"/>
          <ac:spMkLst>
            <pc:docMk/>
            <pc:sldMk cId="1357381946" sldId="389"/>
            <ac:spMk id="9" creationId="{EC1B0D1F-965F-521B-68DF-8EBCDD061E84}"/>
          </ac:spMkLst>
        </pc:spChg>
      </pc:sldChg>
      <pc:sldChg chg="addSp delSp modSp add ord replId">
        <pc:chgData name="Anna Horton" userId="S::anna.horton_wearesnook.com#ext#@birminghamcitycouncil.onmicrosoft.com::d9baa173-7c4d-43a2-85ba-0d0ba619110d" providerId="AD" clId="Web-{ECA5C8E7-DF51-4219-B16D-BD0857F2D510}" dt="2023-10-23T10:49:12.261" v="822" actId="20577"/>
        <pc:sldMkLst>
          <pc:docMk/>
          <pc:sldMk cId="3221402152" sldId="390"/>
        </pc:sldMkLst>
        <pc:spChg chg="add mod">
          <ac:chgData name="Anna Horton" userId="S::anna.horton_wearesnook.com#ext#@birminghamcitycouncil.onmicrosoft.com::d9baa173-7c4d-43a2-85ba-0d0ba619110d" providerId="AD" clId="Web-{ECA5C8E7-DF51-4219-B16D-BD0857F2D510}" dt="2023-10-23T10:48:34.462" v="819" actId="20577"/>
          <ac:spMkLst>
            <pc:docMk/>
            <pc:sldMk cId="3221402152" sldId="390"/>
            <ac:spMk id="3" creationId="{BF5CABD1-BCFF-D9B6-ECC7-500BD7AB5F80}"/>
          </ac:spMkLst>
        </pc:spChg>
        <pc:spChg chg="del">
          <ac:chgData name="Anna Horton" userId="S::anna.horton_wearesnook.com#ext#@birminghamcitycouncil.onmicrosoft.com::d9baa173-7c4d-43a2-85ba-0d0ba619110d" providerId="AD" clId="Web-{ECA5C8E7-DF51-4219-B16D-BD0857F2D510}" dt="2023-10-23T10:46:30.816" v="683"/>
          <ac:spMkLst>
            <pc:docMk/>
            <pc:sldMk cId="3221402152" sldId="390"/>
            <ac:spMk id="4" creationId="{D896B926-0674-7BF8-AFCA-96821DECC374}"/>
          </ac:spMkLst>
        </pc:spChg>
        <pc:spChg chg="mod">
          <ac:chgData name="Anna Horton" userId="S::anna.horton_wearesnook.com#ext#@birminghamcitycouncil.onmicrosoft.com::d9baa173-7c4d-43a2-85ba-0d0ba619110d" providerId="AD" clId="Web-{ECA5C8E7-DF51-4219-B16D-BD0857F2D510}" dt="2023-10-23T10:46:58.318" v="700" actId="20577"/>
          <ac:spMkLst>
            <pc:docMk/>
            <pc:sldMk cId="3221402152" sldId="390"/>
            <ac:spMk id="7" creationId="{0D735954-BE7A-ECA0-D12E-E6ADAF842964}"/>
          </ac:spMkLst>
        </pc:spChg>
        <pc:spChg chg="mod">
          <ac:chgData name="Anna Horton" userId="S::anna.horton_wearesnook.com#ext#@birminghamcitycouncil.onmicrosoft.com::d9baa173-7c4d-43a2-85ba-0d0ba619110d" providerId="AD" clId="Web-{ECA5C8E7-DF51-4219-B16D-BD0857F2D510}" dt="2023-10-23T10:49:12.261" v="822" actId="20577"/>
          <ac:spMkLst>
            <pc:docMk/>
            <pc:sldMk cId="3221402152" sldId="390"/>
            <ac:spMk id="9" creationId="{EC1B0D1F-965F-521B-68DF-8EBCDD061E84}"/>
          </ac:spMkLst>
        </pc:spChg>
      </pc:sldChg>
      <pc:sldChg chg="addSp delSp modSp add ord replId">
        <pc:chgData name="Anna Horton" userId="S::anna.horton_wearesnook.com#ext#@birminghamcitycouncil.onmicrosoft.com::d9baa173-7c4d-43a2-85ba-0d0ba619110d" providerId="AD" clId="Web-{ECA5C8E7-DF51-4219-B16D-BD0857F2D510}" dt="2023-10-23T10:52:55.551" v="929" actId="1076"/>
        <pc:sldMkLst>
          <pc:docMk/>
          <pc:sldMk cId="2923270624" sldId="391"/>
        </pc:sldMkLst>
        <pc:spChg chg="mod">
          <ac:chgData name="Anna Horton" userId="S::anna.horton_wearesnook.com#ext#@birminghamcitycouncil.onmicrosoft.com::d9baa173-7c4d-43a2-85ba-0d0ba619110d" providerId="AD" clId="Web-{ECA5C8E7-DF51-4219-B16D-BD0857F2D510}" dt="2023-10-23T10:49:53.966" v="849" actId="20577"/>
          <ac:spMkLst>
            <pc:docMk/>
            <pc:sldMk cId="2923270624" sldId="391"/>
            <ac:spMk id="2" creationId="{65B8B7B2-55A8-A985-FEDC-A017C211184B}"/>
          </ac:spMkLst>
        </pc:spChg>
        <pc:spChg chg="del mod">
          <ac:chgData name="Anna Horton" userId="S::anna.horton_wearesnook.com#ext#@birminghamcitycouncil.onmicrosoft.com::d9baa173-7c4d-43a2-85ba-0d0ba619110d" providerId="AD" clId="Web-{ECA5C8E7-DF51-4219-B16D-BD0857F2D510}" dt="2023-10-23T10:50:23.779" v="866"/>
          <ac:spMkLst>
            <pc:docMk/>
            <pc:sldMk cId="2923270624" sldId="391"/>
            <ac:spMk id="3" creationId="{BF5CABD1-BCFF-D9B6-ECC7-500BD7AB5F80}"/>
          </ac:spMkLst>
        </pc:spChg>
        <pc:spChg chg="add mod">
          <ac:chgData name="Anna Horton" userId="S::anna.horton_wearesnook.com#ext#@birminghamcitycouncil.onmicrosoft.com::d9baa173-7c4d-43a2-85ba-0d0ba619110d" providerId="AD" clId="Web-{ECA5C8E7-DF51-4219-B16D-BD0857F2D510}" dt="2023-10-23T10:52:55.551" v="929" actId="1076"/>
          <ac:spMkLst>
            <pc:docMk/>
            <pc:sldMk cId="2923270624" sldId="391"/>
            <ac:spMk id="4" creationId="{916CA07A-CED8-B333-1ED3-7612770E2580}"/>
          </ac:spMkLst>
        </pc:spChg>
        <pc:spChg chg="mod">
          <ac:chgData name="Anna Horton" userId="S::anna.horton_wearesnook.com#ext#@birminghamcitycouncil.onmicrosoft.com::d9baa173-7c4d-43a2-85ba-0d0ba619110d" providerId="AD" clId="Web-{ECA5C8E7-DF51-4219-B16D-BD0857F2D510}" dt="2023-10-23T10:51:17.422" v="889" actId="20577"/>
          <ac:spMkLst>
            <pc:docMk/>
            <pc:sldMk cId="2923270624" sldId="391"/>
            <ac:spMk id="7" creationId="{0D735954-BE7A-ECA0-D12E-E6ADAF842964}"/>
          </ac:spMkLst>
        </pc:spChg>
        <pc:spChg chg="mod">
          <ac:chgData name="Anna Horton" userId="S::anna.horton_wearesnook.com#ext#@birminghamcitycouncil.onmicrosoft.com::d9baa173-7c4d-43a2-85ba-0d0ba619110d" providerId="AD" clId="Web-{ECA5C8E7-DF51-4219-B16D-BD0857F2D510}" dt="2023-10-23T10:52:53.082" v="928" actId="20577"/>
          <ac:spMkLst>
            <pc:docMk/>
            <pc:sldMk cId="2923270624" sldId="391"/>
            <ac:spMk id="9" creationId="{EC1B0D1F-965F-521B-68DF-8EBCDD061E84}"/>
          </ac:spMkLst>
        </pc:spChg>
      </pc:sldChg>
      <pc:sldChg chg="delSp modSp add ord replId">
        <pc:chgData name="Anna Horton" userId="S::anna.horton_wearesnook.com#ext#@birminghamcitycouncil.onmicrosoft.com::d9baa173-7c4d-43a2-85ba-0d0ba619110d" providerId="AD" clId="Web-{ECA5C8E7-DF51-4219-B16D-BD0857F2D510}" dt="2023-10-23T11:00:57.071" v="1166" actId="20577"/>
        <pc:sldMkLst>
          <pc:docMk/>
          <pc:sldMk cId="833832284" sldId="392"/>
        </pc:sldMkLst>
        <pc:spChg chg="mod">
          <ac:chgData name="Anna Horton" userId="S::anna.horton_wearesnook.com#ext#@birminghamcitycouncil.onmicrosoft.com::d9baa173-7c4d-43a2-85ba-0d0ba619110d" providerId="AD" clId="Web-{ECA5C8E7-DF51-4219-B16D-BD0857F2D510}" dt="2023-10-23T10:58:00.220" v="1039" actId="20577"/>
          <ac:spMkLst>
            <pc:docMk/>
            <pc:sldMk cId="833832284" sldId="392"/>
            <ac:spMk id="2" creationId="{65B8B7B2-55A8-A985-FEDC-A017C211184B}"/>
          </ac:spMkLst>
        </pc:spChg>
        <pc:spChg chg="mod">
          <ac:chgData name="Anna Horton" userId="S::anna.horton_wearesnook.com#ext#@birminghamcitycouncil.onmicrosoft.com::d9baa173-7c4d-43a2-85ba-0d0ba619110d" providerId="AD" clId="Web-{ECA5C8E7-DF51-4219-B16D-BD0857F2D510}" dt="2023-10-23T11:00:57.071" v="1166" actId="20577"/>
          <ac:spMkLst>
            <pc:docMk/>
            <pc:sldMk cId="833832284" sldId="392"/>
            <ac:spMk id="4" creationId="{916CA07A-CED8-B333-1ED3-7612770E2580}"/>
          </ac:spMkLst>
        </pc:spChg>
        <pc:spChg chg="mod">
          <ac:chgData name="Anna Horton" userId="S::anna.horton_wearesnook.com#ext#@birminghamcitycouncil.onmicrosoft.com::d9baa173-7c4d-43a2-85ba-0d0ba619110d" providerId="AD" clId="Web-{ECA5C8E7-DF51-4219-B16D-BD0857F2D510}" dt="2023-10-23T10:59:50.084" v="1116" actId="20577"/>
          <ac:spMkLst>
            <pc:docMk/>
            <pc:sldMk cId="833832284" sldId="392"/>
            <ac:spMk id="7" creationId="{0D735954-BE7A-ECA0-D12E-E6ADAF842964}"/>
          </ac:spMkLst>
        </pc:spChg>
        <pc:spChg chg="del">
          <ac:chgData name="Anna Horton" userId="S::anna.horton_wearesnook.com#ext#@birminghamcitycouncil.onmicrosoft.com::d9baa173-7c4d-43a2-85ba-0d0ba619110d" providerId="AD" clId="Web-{ECA5C8E7-DF51-4219-B16D-BD0857F2D510}" dt="2023-10-23T10:55:51.043" v="1019"/>
          <ac:spMkLst>
            <pc:docMk/>
            <pc:sldMk cId="833832284" sldId="392"/>
            <ac:spMk id="9" creationId="{EC1B0D1F-965F-521B-68DF-8EBCDD061E84}"/>
          </ac:spMkLst>
        </pc:spChg>
      </pc:sldChg>
      <pc:sldChg chg="add replId">
        <pc:chgData name="Anna Horton" userId="S::anna.horton_wearesnook.com#ext#@birminghamcitycouncil.onmicrosoft.com::d9baa173-7c4d-43a2-85ba-0d0ba619110d" providerId="AD" clId="Web-{ECA5C8E7-DF51-4219-B16D-BD0857F2D510}" dt="2023-10-23T10:57:40.204" v="1022"/>
        <pc:sldMkLst>
          <pc:docMk/>
          <pc:sldMk cId="3779904109" sldId="393"/>
        </pc:sldMkLst>
      </pc:sldChg>
      <pc:sldChg chg="delSp">
        <pc:chgData name="Anna Horton" userId="S::anna.horton_wearesnook.com#ext#@birminghamcitycouncil.onmicrosoft.com::d9baa173-7c4d-43a2-85ba-0d0ba619110d" providerId="AD" clId="Web-{ECA5C8E7-DF51-4219-B16D-BD0857F2D510}" dt="2023-10-23T12:05:46.931" v="1167"/>
        <pc:sldMkLst>
          <pc:docMk/>
          <pc:sldMk cId="1479750742" sldId="395"/>
        </pc:sldMkLst>
        <pc:picChg chg="del">
          <ac:chgData name="Anna Horton" userId="S::anna.horton_wearesnook.com#ext#@birminghamcitycouncil.onmicrosoft.com::d9baa173-7c4d-43a2-85ba-0d0ba619110d" providerId="AD" clId="Web-{ECA5C8E7-DF51-4219-B16D-BD0857F2D510}" dt="2023-10-23T12:05:46.931" v="1167"/>
          <ac:picMkLst>
            <pc:docMk/>
            <pc:sldMk cId="1479750742" sldId="395"/>
            <ac:picMk id="3" creationId="{B5F4B8E5-1B41-9798-0CA0-607F22C82C98}"/>
          </ac:picMkLst>
        </pc:picChg>
      </pc:sldChg>
    </pc:docChg>
  </pc:docChgLst>
  <pc:docChgLst>
    <pc:chgData name="Keara Drumm" userId="S::keara.drumm_wearesnook.com#ext#@birminghamcitycouncil.onmicrosoft.com::d7d44069-bd37-44c0-8ebc-6bfbf36dc5c0" providerId="AD" clId="Web-{B012A4EF-2532-C3D8-3B3F-E37DFFCBCF1D}"/>
    <pc:docChg chg="addSld modSld sldOrd">
      <pc:chgData name="Keara Drumm" userId="S::keara.drumm_wearesnook.com#ext#@birminghamcitycouncil.onmicrosoft.com::d7d44069-bd37-44c0-8ebc-6bfbf36dc5c0" providerId="AD" clId="Web-{B012A4EF-2532-C3D8-3B3F-E37DFFCBCF1D}" dt="2023-11-08T10:47:00.991" v="183" actId="20577"/>
      <pc:docMkLst>
        <pc:docMk/>
      </pc:docMkLst>
      <pc:sldChg chg="addSp delSp modSp add ord replId">
        <pc:chgData name="Keara Drumm" userId="S::keara.drumm_wearesnook.com#ext#@birminghamcitycouncil.onmicrosoft.com::d7d44069-bd37-44c0-8ebc-6bfbf36dc5c0" providerId="AD" clId="Web-{B012A4EF-2532-C3D8-3B3F-E37DFFCBCF1D}" dt="2023-11-08T10:43:36.017" v="173" actId="20577"/>
        <pc:sldMkLst>
          <pc:docMk/>
          <pc:sldMk cId="1146766676" sldId="437"/>
        </pc:sldMkLst>
        <pc:spChg chg="mod">
          <ac:chgData name="Keara Drumm" userId="S::keara.drumm_wearesnook.com#ext#@birminghamcitycouncil.onmicrosoft.com::d7d44069-bd37-44c0-8ebc-6bfbf36dc5c0" providerId="AD" clId="Web-{B012A4EF-2532-C3D8-3B3F-E37DFFCBCF1D}" dt="2023-11-08T10:24:18.799" v="160" actId="20577"/>
          <ac:spMkLst>
            <pc:docMk/>
            <pc:sldMk cId="1146766676" sldId="437"/>
            <ac:spMk id="2" creationId="{21B025D6-C117-BA06-B108-84718DAD620D}"/>
          </ac:spMkLst>
        </pc:spChg>
        <pc:spChg chg="del">
          <ac:chgData name="Keara Drumm" userId="S::keara.drumm_wearesnook.com#ext#@birminghamcitycouncil.onmicrosoft.com::d7d44069-bd37-44c0-8ebc-6bfbf36dc5c0" providerId="AD" clId="Web-{B012A4EF-2532-C3D8-3B3F-E37DFFCBCF1D}" dt="2023-11-08T10:15:06.003" v="12"/>
          <ac:spMkLst>
            <pc:docMk/>
            <pc:sldMk cId="1146766676" sldId="437"/>
            <ac:spMk id="4" creationId="{6094E29B-A222-E40C-B5CD-52E7BEC97BD8}"/>
          </ac:spMkLst>
        </pc:spChg>
        <pc:spChg chg="add del mod">
          <ac:chgData name="Keara Drumm" userId="S::keara.drumm_wearesnook.com#ext#@birminghamcitycouncil.onmicrosoft.com::d7d44069-bd37-44c0-8ebc-6bfbf36dc5c0" providerId="AD" clId="Web-{B012A4EF-2532-C3D8-3B3F-E37DFFCBCF1D}" dt="2023-11-08T10:17:01.803" v="37"/>
          <ac:spMkLst>
            <pc:docMk/>
            <pc:sldMk cId="1146766676" sldId="437"/>
            <ac:spMk id="6" creationId="{D9A4086D-C0E2-5344-1EF6-4377F28800B3}"/>
          </ac:spMkLst>
        </pc:spChg>
        <pc:spChg chg="add mod">
          <ac:chgData name="Keara Drumm" userId="S::keara.drumm_wearesnook.com#ext#@birminghamcitycouncil.onmicrosoft.com::d7d44069-bd37-44c0-8ebc-6bfbf36dc5c0" providerId="AD" clId="Web-{B012A4EF-2532-C3D8-3B3F-E37DFFCBCF1D}" dt="2023-11-08T10:43:21.564" v="168" actId="20577"/>
          <ac:spMkLst>
            <pc:docMk/>
            <pc:sldMk cId="1146766676" sldId="437"/>
            <ac:spMk id="8" creationId="{CAD90512-5D43-9DC0-C123-5BC311C0548F}"/>
          </ac:spMkLst>
        </pc:spChg>
        <pc:spChg chg="add del mod">
          <ac:chgData name="Keara Drumm" userId="S::keara.drumm_wearesnook.com#ext#@birminghamcitycouncil.onmicrosoft.com::d7d44069-bd37-44c0-8ebc-6bfbf36dc5c0" providerId="AD" clId="Web-{B012A4EF-2532-C3D8-3B3F-E37DFFCBCF1D}" dt="2023-11-08T10:17:04.834" v="38"/>
          <ac:spMkLst>
            <pc:docMk/>
            <pc:sldMk cId="1146766676" sldId="437"/>
            <ac:spMk id="10" creationId="{F9774C5E-764D-A4D7-1566-1594850B9DA5}"/>
          </ac:spMkLst>
        </pc:spChg>
        <pc:spChg chg="add del mod">
          <ac:chgData name="Keara Drumm" userId="S::keara.drumm_wearesnook.com#ext#@birminghamcitycouncil.onmicrosoft.com::d7d44069-bd37-44c0-8ebc-6bfbf36dc5c0" providerId="AD" clId="Web-{B012A4EF-2532-C3D8-3B3F-E37DFFCBCF1D}" dt="2023-11-08T10:19:58.683" v="96"/>
          <ac:spMkLst>
            <pc:docMk/>
            <pc:sldMk cId="1146766676" sldId="437"/>
            <ac:spMk id="12" creationId="{D248BA32-1353-2B6B-9ED7-17654171D30C}"/>
          </ac:spMkLst>
        </pc:spChg>
        <pc:spChg chg="add mod">
          <ac:chgData name="Keara Drumm" userId="S::keara.drumm_wearesnook.com#ext#@birminghamcitycouncil.onmicrosoft.com::d7d44069-bd37-44c0-8ebc-6bfbf36dc5c0" providerId="AD" clId="Web-{B012A4EF-2532-C3D8-3B3F-E37DFFCBCF1D}" dt="2023-11-08T10:43:36.017" v="173" actId="20577"/>
          <ac:spMkLst>
            <pc:docMk/>
            <pc:sldMk cId="1146766676" sldId="437"/>
            <ac:spMk id="13" creationId="{35E30089-D75A-AB61-98BC-2DC9B7F5652F}"/>
          </ac:spMkLst>
        </pc:spChg>
        <pc:picChg chg="add mod">
          <ac:chgData name="Keara Drumm" userId="S::keara.drumm_wearesnook.com#ext#@birminghamcitycouncil.onmicrosoft.com::d7d44069-bd37-44c0-8ebc-6bfbf36dc5c0" providerId="AD" clId="Web-{B012A4EF-2532-C3D8-3B3F-E37DFFCBCF1D}" dt="2023-11-08T10:15:01.206" v="11"/>
          <ac:picMkLst>
            <pc:docMk/>
            <pc:sldMk cId="1146766676" sldId="437"/>
            <ac:picMk id="3" creationId="{FF948CD9-949C-298F-9762-EF397CFD4CD1}"/>
          </ac:picMkLst>
        </pc:picChg>
        <pc:picChg chg="del">
          <ac:chgData name="Keara Drumm" userId="S::keara.drumm_wearesnook.com#ext#@birminghamcitycouncil.onmicrosoft.com::d7d44069-bd37-44c0-8ebc-6bfbf36dc5c0" providerId="AD" clId="Web-{B012A4EF-2532-C3D8-3B3F-E37DFFCBCF1D}" dt="2023-11-08T10:14:55.940" v="10"/>
          <ac:picMkLst>
            <pc:docMk/>
            <pc:sldMk cId="1146766676" sldId="437"/>
            <ac:picMk id="7" creationId="{43FF7C87-50E2-F082-455F-DEC9BB835ED9}"/>
          </ac:picMkLst>
        </pc:picChg>
      </pc:sldChg>
      <pc:sldChg chg="addSp delSp modSp add replId">
        <pc:chgData name="Keara Drumm" userId="S::keara.drumm_wearesnook.com#ext#@birminghamcitycouncil.onmicrosoft.com::d7d44069-bd37-44c0-8ebc-6bfbf36dc5c0" providerId="AD" clId="Web-{B012A4EF-2532-C3D8-3B3F-E37DFFCBCF1D}" dt="2023-11-08T10:44:16.081" v="176" actId="20577"/>
        <pc:sldMkLst>
          <pc:docMk/>
          <pc:sldMk cId="13212574" sldId="438"/>
        </pc:sldMkLst>
        <pc:spChg chg="mod">
          <ac:chgData name="Keara Drumm" userId="S::keara.drumm_wearesnook.com#ext#@birminghamcitycouncil.onmicrosoft.com::d7d44069-bd37-44c0-8ebc-6bfbf36dc5c0" providerId="AD" clId="Web-{B012A4EF-2532-C3D8-3B3F-E37DFFCBCF1D}" dt="2023-11-08T10:24:25.877" v="161" actId="20577"/>
          <ac:spMkLst>
            <pc:docMk/>
            <pc:sldMk cId="13212574" sldId="438"/>
            <ac:spMk id="2" creationId="{21B025D6-C117-BA06-B108-84718DAD620D}"/>
          </ac:spMkLst>
        </pc:spChg>
        <pc:spChg chg="add mod">
          <ac:chgData name="Keara Drumm" userId="S::keara.drumm_wearesnook.com#ext#@birminghamcitycouncil.onmicrosoft.com::d7d44069-bd37-44c0-8ebc-6bfbf36dc5c0" providerId="AD" clId="Web-{B012A4EF-2532-C3D8-3B3F-E37DFFCBCF1D}" dt="2023-11-08T10:44:16.081" v="176" actId="20577"/>
          <ac:spMkLst>
            <pc:docMk/>
            <pc:sldMk cId="13212574" sldId="438"/>
            <ac:spMk id="6" creationId="{EE2561C6-EE77-7A42-CD49-5442F6E52B70}"/>
          </ac:spMkLst>
        </pc:spChg>
        <pc:spChg chg="del mod">
          <ac:chgData name="Keara Drumm" userId="S::keara.drumm_wearesnook.com#ext#@birminghamcitycouncil.onmicrosoft.com::d7d44069-bd37-44c0-8ebc-6bfbf36dc5c0" providerId="AD" clId="Web-{B012A4EF-2532-C3D8-3B3F-E37DFFCBCF1D}" dt="2023-11-08T10:43:49.111" v="174"/>
          <ac:spMkLst>
            <pc:docMk/>
            <pc:sldMk cId="13212574" sldId="438"/>
            <ac:spMk id="8" creationId="{CAD90512-5D43-9DC0-C123-5BC311C0548F}"/>
          </ac:spMkLst>
        </pc:spChg>
        <pc:picChg chg="del">
          <ac:chgData name="Keara Drumm" userId="S::keara.drumm_wearesnook.com#ext#@birminghamcitycouncil.onmicrosoft.com::d7d44069-bd37-44c0-8ebc-6bfbf36dc5c0" providerId="AD" clId="Web-{B012A4EF-2532-C3D8-3B3F-E37DFFCBCF1D}" dt="2023-11-08T10:18:40.228" v="72"/>
          <ac:picMkLst>
            <pc:docMk/>
            <pc:sldMk cId="13212574" sldId="438"/>
            <ac:picMk id="3" creationId="{FF948CD9-949C-298F-9762-EF397CFD4CD1}"/>
          </ac:picMkLst>
        </pc:picChg>
        <pc:picChg chg="add mod">
          <ac:chgData name="Keara Drumm" userId="S::keara.drumm_wearesnook.com#ext#@birminghamcitycouncil.onmicrosoft.com::d7d44069-bd37-44c0-8ebc-6bfbf36dc5c0" providerId="AD" clId="Web-{B012A4EF-2532-C3D8-3B3F-E37DFFCBCF1D}" dt="2023-11-08T10:18:36.993" v="71" actId="14100"/>
          <ac:picMkLst>
            <pc:docMk/>
            <pc:sldMk cId="13212574" sldId="438"/>
            <ac:picMk id="4" creationId="{A1E80798-0E35-4F8D-B4AB-4C2755D6324E}"/>
          </ac:picMkLst>
        </pc:picChg>
      </pc:sldChg>
      <pc:sldChg chg="addSp delSp modSp add replId">
        <pc:chgData name="Keara Drumm" userId="S::keara.drumm_wearesnook.com#ext#@birminghamcitycouncil.onmicrosoft.com::d7d44069-bd37-44c0-8ebc-6bfbf36dc5c0" providerId="AD" clId="Web-{B012A4EF-2532-C3D8-3B3F-E37DFFCBCF1D}" dt="2023-11-08T10:47:00.991" v="183" actId="20577"/>
        <pc:sldMkLst>
          <pc:docMk/>
          <pc:sldMk cId="2365032954" sldId="439"/>
        </pc:sldMkLst>
        <pc:spChg chg="add del mod">
          <ac:chgData name="Keara Drumm" userId="S::keara.drumm_wearesnook.com#ext#@birminghamcitycouncil.onmicrosoft.com::d7d44069-bd37-44c0-8ebc-6bfbf36dc5c0" providerId="AD" clId="Web-{B012A4EF-2532-C3D8-3B3F-E37DFFCBCF1D}" dt="2023-11-08T10:24:11.393" v="156" actId="20577"/>
          <ac:spMkLst>
            <pc:docMk/>
            <pc:sldMk cId="2365032954" sldId="439"/>
            <ac:spMk id="2" creationId="{21B025D6-C117-BA06-B108-84718DAD620D}"/>
          </ac:spMkLst>
        </pc:spChg>
        <pc:spChg chg="add del mod">
          <ac:chgData name="Keara Drumm" userId="S::keara.drumm_wearesnook.com#ext#@birminghamcitycouncil.onmicrosoft.com::d7d44069-bd37-44c0-8ebc-6bfbf36dc5c0" providerId="AD" clId="Web-{B012A4EF-2532-C3D8-3B3F-E37DFFCBCF1D}" dt="2023-11-08T10:20:04.011" v="104"/>
          <ac:spMkLst>
            <pc:docMk/>
            <pc:sldMk cId="2365032954" sldId="439"/>
            <ac:spMk id="5" creationId="{9778F748-CAA1-DC8E-79B4-1CC85827F0C9}"/>
          </ac:spMkLst>
        </pc:spChg>
        <pc:spChg chg="add del mod">
          <ac:chgData name="Keara Drumm" userId="S::keara.drumm_wearesnook.com#ext#@birminghamcitycouncil.onmicrosoft.com::d7d44069-bd37-44c0-8ebc-6bfbf36dc5c0" providerId="AD" clId="Web-{B012A4EF-2532-C3D8-3B3F-E37DFFCBCF1D}" dt="2023-11-08T10:20:08.527" v="105"/>
          <ac:spMkLst>
            <pc:docMk/>
            <pc:sldMk cId="2365032954" sldId="439"/>
            <ac:spMk id="7" creationId="{1852AFF3-0BF1-4910-76F2-CBBB76A5AEB4}"/>
          </ac:spMkLst>
        </pc:spChg>
        <pc:spChg chg="del mod">
          <ac:chgData name="Keara Drumm" userId="S::keara.drumm_wearesnook.com#ext#@birminghamcitycouncil.onmicrosoft.com::d7d44069-bd37-44c0-8ebc-6bfbf36dc5c0" providerId="AD" clId="Web-{B012A4EF-2532-C3D8-3B3F-E37DFFCBCF1D}" dt="2023-11-08T10:45:29.442" v="180"/>
          <ac:spMkLst>
            <pc:docMk/>
            <pc:sldMk cId="2365032954" sldId="439"/>
            <ac:spMk id="8" creationId="{CAD90512-5D43-9DC0-C123-5BC311C0548F}"/>
          </ac:spMkLst>
        </pc:spChg>
        <pc:spChg chg="add del mod">
          <ac:chgData name="Keara Drumm" userId="S::keara.drumm_wearesnook.com#ext#@birminghamcitycouncil.onmicrosoft.com::d7d44069-bd37-44c0-8ebc-6bfbf36dc5c0" providerId="AD" clId="Web-{B012A4EF-2532-C3D8-3B3F-E37DFFCBCF1D}" dt="2023-11-08T10:22:05.014" v="132"/>
          <ac:spMkLst>
            <pc:docMk/>
            <pc:sldMk cId="2365032954" sldId="439"/>
            <ac:spMk id="10" creationId="{E718F1CB-93E9-D011-A7E3-9CD006732A3B}"/>
          </ac:spMkLst>
        </pc:spChg>
        <pc:spChg chg="add mod">
          <ac:chgData name="Keara Drumm" userId="S::keara.drumm_wearesnook.com#ext#@birminghamcitycouncil.onmicrosoft.com::d7d44069-bd37-44c0-8ebc-6bfbf36dc5c0" providerId="AD" clId="Web-{B012A4EF-2532-C3D8-3B3F-E37DFFCBCF1D}" dt="2023-11-08T10:47:00.991" v="183" actId="20577"/>
          <ac:spMkLst>
            <pc:docMk/>
            <pc:sldMk cId="2365032954" sldId="439"/>
            <ac:spMk id="13" creationId="{481F115F-B3BB-DD5B-84F1-C6B297AB7C49}"/>
          </ac:spMkLst>
        </pc:spChg>
        <pc:picChg chg="del">
          <ac:chgData name="Keara Drumm" userId="S::keara.drumm_wearesnook.com#ext#@birminghamcitycouncil.onmicrosoft.com::d7d44069-bd37-44c0-8ebc-6bfbf36dc5c0" providerId="AD" clId="Web-{B012A4EF-2532-C3D8-3B3F-E37DFFCBCF1D}" dt="2023-11-08T10:23:03.078" v="139"/>
          <ac:picMkLst>
            <pc:docMk/>
            <pc:sldMk cId="2365032954" sldId="439"/>
            <ac:picMk id="4" creationId="{A1E80798-0E35-4F8D-B4AB-4C2755D6324E}"/>
          </ac:picMkLst>
        </pc:picChg>
        <pc:picChg chg="add mod ord">
          <ac:chgData name="Keara Drumm" userId="S::keara.drumm_wearesnook.com#ext#@birminghamcitycouncil.onmicrosoft.com::d7d44069-bd37-44c0-8ebc-6bfbf36dc5c0" providerId="AD" clId="Web-{B012A4EF-2532-C3D8-3B3F-E37DFFCBCF1D}" dt="2023-11-08T10:23:06.110" v="140"/>
          <ac:picMkLst>
            <pc:docMk/>
            <pc:sldMk cId="2365032954" sldId="439"/>
            <ac:picMk id="11" creationId="{F5C084AE-9C00-7ED9-DA09-842C6761E1B4}"/>
          </ac:picMkLst>
        </pc:picChg>
      </pc:sldChg>
      <pc:sldChg chg="addSp delSp modSp add ord replId">
        <pc:chgData name="Keara Drumm" userId="S::keara.drumm_wearesnook.com#ext#@birminghamcitycouncil.onmicrosoft.com::d7d44069-bd37-44c0-8ebc-6bfbf36dc5c0" providerId="AD" clId="Web-{B012A4EF-2532-C3D8-3B3F-E37DFFCBCF1D}" dt="2023-11-08T10:45:25.583" v="179" actId="20577"/>
        <pc:sldMkLst>
          <pc:docMk/>
          <pc:sldMk cId="424118145" sldId="440"/>
        </pc:sldMkLst>
        <pc:spChg chg="mod">
          <ac:chgData name="Keara Drumm" userId="S::keara.drumm_wearesnook.com#ext#@birminghamcitycouncil.onmicrosoft.com::d7d44069-bd37-44c0-8ebc-6bfbf36dc5c0" providerId="AD" clId="Web-{B012A4EF-2532-C3D8-3B3F-E37DFFCBCF1D}" dt="2023-11-08T10:24:14.736" v="157" actId="20577"/>
          <ac:spMkLst>
            <pc:docMk/>
            <pc:sldMk cId="424118145" sldId="440"/>
            <ac:spMk id="2" creationId="{21B025D6-C117-BA06-B108-84718DAD620D}"/>
          </ac:spMkLst>
        </pc:spChg>
        <pc:spChg chg="add mod">
          <ac:chgData name="Keara Drumm" userId="S::keara.drumm_wearesnook.com#ext#@birminghamcitycouncil.onmicrosoft.com::d7d44069-bd37-44c0-8ebc-6bfbf36dc5c0" providerId="AD" clId="Web-{B012A4EF-2532-C3D8-3B3F-E37DFFCBCF1D}" dt="2023-11-08T10:45:25.583" v="179" actId="20577"/>
          <ac:spMkLst>
            <pc:docMk/>
            <pc:sldMk cId="424118145" sldId="440"/>
            <ac:spMk id="6" creationId="{D3EADEE5-6982-B162-2714-CA96ED50CBCA}"/>
          </ac:spMkLst>
        </pc:spChg>
        <pc:spChg chg="del mod">
          <ac:chgData name="Keara Drumm" userId="S::keara.drumm_wearesnook.com#ext#@birminghamcitycouncil.onmicrosoft.com::d7d44069-bd37-44c0-8ebc-6bfbf36dc5c0" providerId="AD" clId="Web-{B012A4EF-2532-C3D8-3B3F-E37DFFCBCF1D}" dt="2023-11-08T10:45:17.379" v="177"/>
          <ac:spMkLst>
            <pc:docMk/>
            <pc:sldMk cId="424118145" sldId="440"/>
            <ac:spMk id="8" creationId="{CAD90512-5D43-9DC0-C123-5BC311C0548F}"/>
          </ac:spMkLst>
        </pc:spChg>
        <pc:picChg chg="del">
          <ac:chgData name="Keara Drumm" userId="S::keara.drumm_wearesnook.com#ext#@birminghamcitycouncil.onmicrosoft.com::d7d44069-bd37-44c0-8ebc-6bfbf36dc5c0" providerId="AD" clId="Web-{B012A4EF-2532-C3D8-3B3F-E37DFFCBCF1D}" dt="2023-11-08T10:23:54.205" v="146"/>
          <ac:picMkLst>
            <pc:docMk/>
            <pc:sldMk cId="424118145" sldId="440"/>
            <ac:picMk id="3" creationId="{FF948CD9-949C-298F-9762-EF397CFD4CD1}"/>
          </ac:picMkLst>
        </pc:picChg>
        <pc:picChg chg="add mod ord">
          <ac:chgData name="Keara Drumm" userId="S::keara.drumm_wearesnook.com#ext#@birminghamcitycouncil.onmicrosoft.com::d7d44069-bd37-44c0-8ebc-6bfbf36dc5c0" providerId="AD" clId="Web-{B012A4EF-2532-C3D8-3B3F-E37DFFCBCF1D}" dt="2023-11-08T10:23:52.767" v="145"/>
          <ac:picMkLst>
            <pc:docMk/>
            <pc:sldMk cId="424118145" sldId="440"/>
            <ac:picMk id="4" creationId="{32D8048C-026B-EE1C-AF3E-0EAAC98948EE}"/>
          </ac:picMkLst>
        </pc:picChg>
      </pc:sldChg>
    </pc:docChg>
  </pc:docChgLst>
  <pc:docChgLst>
    <pc:chgData name="Karen McPherson" userId="a617b3c1-c87c-4e86-b665-f62224407cb8" providerId="ADAL" clId="{7F878D96-EA03-4F20-A800-C34900CC2402}"/>
    <pc:docChg chg="custSel addSld delSld modSld sldOrd">
      <pc:chgData name="Karen McPherson" userId="a617b3c1-c87c-4e86-b665-f62224407cb8" providerId="ADAL" clId="{7F878D96-EA03-4F20-A800-C34900CC2402}" dt="2023-10-19T14:17:55.057" v="806" actId="20577"/>
      <pc:docMkLst>
        <pc:docMk/>
      </pc:docMkLst>
      <pc:sldChg chg="modSp mod">
        <pc:chgData name="Karen McPherson" userId="a617b3c1-c87c-4e86-b665-f62224407cb8" providerId="ADAL" clId="{7F878D96-EA03-4F20-A800-C34900CC2402}" dt="2023-10-19T13:51:20.791" v="2" actId="20577"/>
        <pc:sldMkLst>
          <pc:docMk/>
          <pc:sldMk cId="0" sldId="256"/>
        </pc:sldMkLst>
        <pc:spChg chg="mod">
          <ac:chgData name="Karen McPherson" userId="a617b3c1-c87c-4e86-b665-f62224407cb8" providerId="ADAL" clId="{7F878D96-EA03-4F20-A800-C34900CC2402}" dt="2023-10-19T13:51:20.791" v="2" actId="20577"/>
          <ac:spMkLst>
            <pc:docMk/>
            <pc:sldMk cId="0" sldId="256"/>
            <ac:spMk id="6" creationId="{00000000-0000-0000-0000-000000000000}"/>
          </ac:spMkLst>
        </pc:spChg>
      </pc:sldChg>
      <pc:sldChg chg="addSp delSp modSp mod">
        <pc:chgData name="Karen McPherson" userId="a617b3c1-c87c-4e86-b665-f62224407cb8" providerId="ADAL" clId="{7F878D96-EA03-4F20-A800-C34900CC2402}" dt="2023-10-19T13:57:33.551" v="156" actId="5793"/>
        <pc:sldMkLst>
          <pc:docMk/>
          <pc:sldMk cId="4181272070" sldId="336"/>
        </pc:sldMkLst>
        <pc:spChg chg="mod">
          <ac:chgData name="Karen McPherson" userId="a617b3c1-c87c-4e86-b665-f62224407cb8" providerId="ADAL" clId="{7F878D96-EA03-4F20-A800-C34900CC2402}" dt="2023-10-19T13:51:32.875" v="3" actId="20577"/>
          <ac:spMkLst>
            <pc:docMk/>
            <pc:sldMk cId="4181272070" sldId="336"/>
            <ac:spMk id="2" creationId="{65B8B7B2-55A8-A985-FEDC-A017C211184B}"/>
          </ac:spMkLst>
        </pc:spChg>
        <pc:spChg chg="mod">
          <ac:chgData name="Karen McPherson" userId="a617b3c1-c87c-4e86-b665-f62224407cb8" providerId="ADAL" clId="{7F878D96-EA03-4F20-A800-C34900CC2402}" dt="2023-10-19T13:57:33.551" v="156" actId="5793"/>
          <ac:spMkLst>
            <pc:docMk/>
            <pc:sldMk cId="4181272070" sldId="336"/>
            <ac:spMk id="5" creationId="{65ABBDC1-DAE5-A35B-F353-2256525943AA}"/>
          </ac:spMkLst>
        </pc:spChg>
        <pc:graphicFrameChg chg="add del mod modGraphic">
          <ac:chgData name="Karen McPherson" userId="a617b3c1-c87c-4e86-b665-f62224407cb8" providerId="ADAL" clId="{7F878D96-EA03-4F20-A800-C34900CC2402}" dt="2023-10-19T13:53:47.785" v="22" actId="478"/>
          <ac:graphicFrameMkLst>
            <pc:docMk/>
            <pc:sldMk cId="4181272070" sldId="336"/>
            <ac:graphicFrameMk id="3" creationId="{C3489FC5-8986-3BE2-7002-A5112632ABE0}"/>
          </ac:graphicFrameMkLst>
        </pc:graphicFrameChg>
        <pc:graphicFrameChg chg="add del mod">
          <ac:chgData name="Karen McPherson" userId="a617b3c1-c87c-4e86-b665-f62224407cb8" providerId="ADAL" clId="{7F878D96-EA03-4F20-A800-C34900CC2402}" dt="2023-10-19T13:53:52.192" v="24"/>
          <ac:graphicFrameMkLst>
            <pc:docMk/>
            <pc:sldMk cId="4181272070" sldId="336"/>
            <ac:graphicFrameMk id="4" creationId="{6DE86DEC-12D6-3C8D-DF6A-0A001A89D4B9}"/>
          </ac:graphicFrameMkLst>
        </pc:graphicFrameChg>
        <pc:graphicFrameChg chg="add del mod">
          <ac:chgData name="Karen McPherson" userId="a617b3c1-c87c-4e86-b665-f62224407cb8" providerId="ADAL" clId="{7F878D96-EA03-4F20-A800-C34900CC2402}" dt="2023-10-19T13:53:57.070" v="26"/>
          <ac:graphicFrameMkLst>
            <pc:docMk/>
            <pc:sldMk cId="4181272070" sldId="336"/>
            <ac:graphicFrameMk id="6" creationId="{66610665-D759-B8BB-CDB1-FBFF0A8E23FA}"/>
          </ac:graphicFrameMkLst>
        </pc:graphicFrameChg>
      </pc:sldChg>
      <pc:sldChg chg="addSp delSp modSp mod">
        <pc:chgData name="Karen McPherson" userId="a617b3c1-c87c-4e86-b665-f62224407cb8" providerId="ADAL" clId="{7F878D96-EA03-4F20-A800-C34900CC2402}" dt="2023-10-19T14:03:55.025" v="358" actId="1076"/>
        <pc:sldMkLst>
          <pc:docMk/>
          <pc:sldMk cId="1801162161" sldId="348"/>
        </pc:sldMkLst>
        <pc:spChg chg="mod">
          <ac:chgData name="Karen McPherson" userId="a617b3c1-c87c-4e86-b665-f62224407cb8" providerId="ADAL" clId="{7F878D96-EA03-4F20-A800-C34900CC2402}" dt="2023-10-19T14:03:46.108" v="355" actId="255"/>
          <ac:spMkLst>
            <pc:docMk/>
            <pc:sldMk cId="1801162161" sldId="348"/>
            <ac:spMk id="5" creationId="{65ABBDC1-DAE5-A35B-F353-2256525943AA}"/>
          </ac:spMkLst>
        </pc:spChg>
        <pc:picChg chg="mod">
          <ac:chgData name="Karen McPherson" userId="a617b3c1-c87c-4e86-b665-f62224407cb8" providerId="ADAL" clId="{7F878D96-EA03-4F20-A800-C34900CC2402}" dt="2023-10-19T14:01:43.822" v="311" actId="1076"/>
          <ac:picMkLst>
            <pc:docMk/>
            <pc:sldMk cId="1801162161" sldId="348"/>
            <ac:picMk id="3" creationId="{C8D0EB7F-A425-AC61-43F1-1B80838AA2B3}"/>
          </ac:picMkLst>
        </pc:picChg>
        <pc:picChg chg="mod">
          <ac:chgData name="Karen McPherson" userId="a617b3c1-c87c-4e86-b665-f62224407cb8" providerId="ADAL" clId="{7F878D96-EA03-4F20-A800-C34900CC2402}" dt="2023-10-19T14:03:55.025" v="358" actId="1076"/>
          <ac:picMkLst>
            <pc:docMk/>
            <pc:sldMk cId="1801162161" sldId="348"/>
            <ac:picMk id="6" creationId="{D7F43E9C-7EA0-2173-4E95-2DB72F923A80}"/>
          </ac:picMkLst>
        </pc:picChg>
        <pc:picChg chg="add del mod">
          <ac:chgData name="Karen McPherson" userId="a617b3c1-c87c-4e86-b665-f62224407cb8" providerId="ADAL" clId="{7F878D96-EA03-4F20-A800-C34900CC2402}" dt="2023-10-19T13:56:10.421" v="67" actId="478"/>
          <ac:picMkLst>
            <pc:docMk/>
            <pc:sldMk cId="1801162161" sldId="348"/>
            <ac:picMk id="7" creationId="{69F0F627-C635-639E-22D6-C511658FAF69}"/>
          </ac:picMkLst>
        </pc:picChg>
        <pc:picChg chg="add mod">
          <ac:chgData name="Karen McPherson" userId="a617b3c1-c87c-4e86-b665-f62224407cb8" providerId="ADAL" clId="{7F878D96-EA03-4F20-A800-C34900CC2402}" dt="2023-10-19T14:03:50.781" v="356" actId="1076"/>
          <ac:picMkLst>
            <pc:docMk/>
            <pc:sldMk cId="1801162161" sldId="348"/>
            <ac:picMk id="22" creationId="{BE0A9CDB-7B1A-E25F-1214-BBACFD336D45}"/>
          </ac:picMkLst>
        </pc:picChg>
        <pc:picChg chg="add mod">
          <ac:chgData name="Karen McPherson" userId="a617b3c1-c87c-4e86-b665-f62224407cb8" providerId="ADAL" clId="{7F878D96-EA03-4F20-A800-C34900CC2402}" dt="2023-10-19T14:03:53.289" v="357" actId="1076"/>
          <ac:picMkLst>
            <pc:docMk/>
            <pc:sldMk cId="1801162161" sldId="348"/>
            <ac:picMk id="23" creationId="{C3322587-17D3-033A-4795-E2298A8EDCDC}"/>
          </ac:picMkLst>
        </pc:picChg>
      </pc:sldChg>
      <pc:sldChg chg="ord">
        <pc:chgData name="Karen McPherson" userId="a617b3c1-c87c-4e86-b665-f62224407cb8" providerId="ADAL" clId="{7F878D96-EA03-4F20-A800-C34900CC2402}" dt="2023-10-19T14:02:05.462" v="313"/>
        <pc:sldMkLst>
          <pc:docMk/>
          <pc:sldMk cId="459661895" sldId="370"/>
        </pc:sldMkLst>
      </pc:sldChg>
      <pc:sldChg chg="modSp mod">
        <pc:chgData name="Karen McPherson" userId="a617b3c1-c87c-4e86-b665-f62224407cb8" providerId="ADAL" clId="{7F878D96-EA03-4F20-A800-C34900CC2402}" dt="2023-10-19T14:17:55.057" v="806" actId="20577"/>
        <pc:sldMkLst>
          <pc:docMk/>
          <pc:sldMk cId="1387677818" sldId="378"/>
        </pc:sldMkLst>
        <pc:spChg chg="mod">
          <ac:chgData name="Karen McPherson" userId="a617b3c1-c87c-4e86-b665-f62224407cb8" providerId="ADAL" clId="{7F878D96-EA03-4F20-A800-C34900CC2402}" dt="2023-10-19T14:17:55.057" v="806" actId="20577"/>
          <ac:spMkLst>
            <pc:docMk/>
            <pc:sldMk cId="1387677818" sldId="378"/>
            <ac:spMk id="5" creationId="{65ABBDC1-DAE5-A35B-F353-2256525943AA}"/>
          </ac:spMkLst>
        </pc:spChg>
      </pc:sldChg>
      <pc:sldChg chg="del">
        <pc:chgData name="Karen McPherson" userId="a617b3c1-c87c-4e86-b665-f62224407cb8" providerId="ADAL" clId="{7F878D96-EA03-4F20-A800-C34900CC2402}" dt="2023-10-19T14:02:15.764" v="314" actId="47"/>
        <pc:sldMkLst>
          <pc:docMk/>
          <pc:sldMk cId="2992234653" sldId="379"/>
        </pc:sldMkLst>
      </pc:sldChg>
      <pc:sldChg chg="addSp delSp modSp add mod">
        <pc:chgData name="Karen McPherson" userId="a617b3c1-c87c-4e86-b665-f62224407cb8" providerId="ADAL" clId="{7F878D96-EA03-4F20-A800-C34900CC2402}" dt="2023-10-19T14:12:13.187" v="419" actId="20577"/>
        <pc:sldMkLst>
          <pc:docMk/>
          <pc:sldMk cId="3855611159" sldId="379"/>
        </pc:sldMkLst>
        <pc:spChg chg="mod">
          <ac:chgData name="Karen McPherson" userId="a617b3c1-c87c-4e86-b665-f62224407cb8" providerId="ADAL" clId="{7F878D96-EA03-4F20-A800-C34900CC2402}" dt="2023-10-19T14:12:13.187" v="419" actId="20577"/>
          <ac:spMkLst>
            <pc:docMk/>
            <pc:sldMk cId="3855611159" sldId="379"/>
            <ac:spMk id="2" creationId="{65B8B7B2-55A8-A985-FEDC-A017C211184B}"/>
          </ac:spMkLst>
        </pc:spChg>
        <pc:spChg chg="add mod">
          <ac:chgData name="Karen McPherson" userId="a617b3c1-c87c-4e86-b665-f62224407cb8" providerId="ADAL" clId="{7F878D96-EA03-4F20-A800-C34900CC2402}" dt="2023-10-19T14:11:23.330" v="364" actId="1076"/>
          <ac:spMkLst>
            <pc:docMk/>
            <pc:sldMk cId="3855611159" sldId="379"/>
            <ac:spMk id="5" creationId="{AF35ADCA-361A-51D0-AE75-E711156435D1}"/>
          </ac:spMkLst>
        </pc:spChg>
        <pc:spChg chg="mod">
          <ac:chgData name="Karen McPherson" userId="a617b3c1-c87c-4e86-b665-f62224407cb8" providerId="ADAL" clId="{7F878D96-EA03-4F20-A800-C34900CC2402}" dt="2023-10-19T14:11:50.084" v="372" actId="1037"/>
          <ac:spMkLst>
            <pc:docMk/>
            <pc:sldMk cId="3855611159" sldId="379"/>
            <ac:spMk id="17" creationId="{307EE5EF-3A74-592C-5867-6E5E90EA1A40}"/>
          </ac:spMkLst>
        </pc:spChg>
        <pc:spChg chg="del mod">
          <ac:chgData name="Karen McPherson" userId="a617b3c1-c87c-4e86-b665-f62224407cb8" providerId="ADAL" clId="{7F878D96-EA03-4F20-A800-C34900CC2402}" dt="2023-10-19T14:11:17.486" v="362" actId="478"/>
          <ac:spMkLst>
            <pc:docMk/>
            <pc:sldMk cId="3855611159" sldId="379"/>
            <ac:spMk id="18" creationId="{B2E53B3D-26CF-92AC-3C68-89E8719155EE}"/>
          </ac:spMkLst>
        </pc:spChg>
        <pc:picChg chg="add mod">
          <ac:chgData name="Karen McPherson" userId="a617b3c1-c87c-4e86-b665-f62224407cb8" providerId="ADAL" clId="{7F878D96-EA03-4F20-A800-C34900CC2402}" dt="2023-10-19T14:11:23.330" v="364" actId="1076"/>
          <ac:picMkLst>
            <pc:docMk/>
            <pc:sldMk cId="3855611159" sldId="379"/>
            <ac:picMk id="4" creationId="{B2D612A1-2B90-5C28-F2F0-C4EE3DE28B77}"/>
          </ac:picMkLst>
        </pc:picChg>
        <pc:picChg chg="del">
          <ac:chgData name="Karen McPherson" userId="a617b3c1-c87c-4e86-b665-f62224407cb8" providerId="ADAL" clId="{7F878D96-EA03-4F20-A800-C34900CC2402}" dt="2023-10-19T14:11:14.958" v="360" actId="478"/>
          <ac:picMkLst>
            <pc:docMk/>
            <pc:sldMk cId="3855611159" sldId="379"/>
            <ac:picMk id="7" creationId="{6BF00E24-030F-8806-736E-BF3107C0A2E1}"/>
          </ac:picMkLst>
        </pc:picChg>
        <pc:picChg chg="mod">
          <ac:chgData name="Karen McPherson" userId="a617b3c1-c87c-4e86-b665-f62224407cb8" providerId="ADAL" clId="{7F878D96-EA03-4F20-A800-C34900CC2402}" dt="2023-10-19T14:11:56.848" v="396" actId="1038"/>
          <ac:picMkLst>
            <pc:docMk/>
            <pc:sldMk cId="3855611159" sldId="379"/>
            <ac:picMk id="9" creationId="{8CE18E1A-6893-EA2E-0267-5BD69B2BE0C3}"/>
          </ac:picMkLst>
        </pc:picChg>
        <pc:cxnChg chg="mod">
          <ac:chgData name="Karen McPherson" userId="a617b3c1-c87c-4e86-b665-f62224407cb8" providerId="ADAL" clId="{7F878D96-EA03-4F20-A800-C34900CC2402}" dt="2023-10-19T14:11:28.308" v="365" actId="1076"/>
          <ac:cxnSpMkLst>
            <pc:docMk/>
            <pc:sldMk cId="3855611159" sldId="379"/>
            <ac:cxnSpMk id="6" creationId="{624FB9D2-6A7B-5EEC-870C-39C05D6BCFF4}"/>
          </ac:cxnSpMkLst>
        </pc:cxnChg>
      </pc:sldChg>
      <pc:sldChg chg="del">
        <pc:chgData name="Karen McPherson" userId="a617b3c1-c87c-4e86-b665-f62224407cb8" providerId="ADAL" clId="{7F878D96-EA03-4F20-A800-C34900CC2402}" dt="2023-10-19T14:02:15.764" v="314" actId="47"/>
        <pc:sldMkLst>
          <pc:docMk/>
          <pc:sldMk cId="2929944518" sldId="381"/>
        </pc:sldMkLst>
      </pc:sldChg>
      <pc:sldChg chg="del">
        <pc:chgData name="Karen McPherson" userId="a617b3c1-c87c-4e86-b665-f62224407cb8" providerId="ADAL" clId="{7F878D96-EA03-4F20-A800-C34900CC2402}" dt="2023-10-19T14:02:15.764" v="314" actId="47"/>
        <pc:sldMkLst>
          <pc:docMk/>
          <pc:sldMk cId="322440568" sldId="382"/>
        </pc:sldMkLst>
      </pc:sldChg>
      <pc:sldChg chg="del">
        <pc:chgData name="Karen McPherson" userId="a617b3c1-c87c-4e86-b665-f62224407cb8" providerId="ADAL" clId="{7F878D96-EA03-4F20-A800-C34900CC2402}" dt="2023-10-19T14:02:15.764" v="314" actId="47"/>
        <pc:sldMkLst>
          <pc:docMk/>
          <pc:sldMk cId="4166564890" sldId="383"/>
        </pc:sldMkLst>
      </pc:sldChg>
      <pc:sldChg chg="del">
        <pc:chgData name="Karen McPherson" userId="a617b3c1-c87c-4e86-b665-f62224407cb8" providerId="ADAL" clId="{7F878D96-EA03-4F20-A800-C34900CC2402}" dt="2023-10-19T14:02:15.764" v="314" actId="47"/>
        <pc:sldMkLst>
          <pc:docMk/>
          <pc:sldMk cId="373269511" sldId="384"/>
        </pc:sldMkLst>
      </pc:sldChg>
      <pc:sldChg chg="del">
        <pc:chgData name="Karen McPherson" userId="a617b3c1-c87c-4e86-b665-f62224407cb8" providerId="ADAL" clId="{7F878D96-EA03-4F20-A800-C34900CC2402}" dt="2023-10-19T14:02:15.764" v="314" actId="47"/>
        <pc:sldMkLst>
          <pc:docMk/>
          <pc:sldMk cId="2420734882" sldId="385"/>
        </pc:sldMkLst>
      </pc:sldChg>
      <pc:sldChg chg="del">
        <pc:chgData name="Karen McPherson" userId="a617b3c1-c87c-4e86-b665-f62224407cb8" providerId="ADAL" clId="{7F878D96-EA03-4F20-A800-C34900CC2402}" dt="2023-10-19T14:02:15.764" v="314" actId="47"/>
        <pc:sldMkLst>
          <pc:docMk/>
          <pc:sldMk cId="1950879207" sldId="386"/>
        </pc:sldMkLst>
      </pc:sldChg>
      <pc:sldChg chg="del">
        <pc:chgData name="Karen McPherson" userId="a617b3c1-c87c-4e86-b665-f62224407cb8" providerId="ADAL" clId="{7F878D96-EA03-4F20-A800-C34900CC2402}" dt="2023-10-19T14:02:15.764" v="314" actId="47"/>
        <pc:sldMkLst>
          <pc:docMk/>
          <pc:sldMk cId="776922999" sldId="387"/>
        </pc:sldMkLst>
      </pc:sldChg>
      <pc:sldChg chg="del">
        <pc:chgData name="Karen McPherson" userId="a617b3c1-c87c-4e86-b665-f62224407cb8" providerId="ADAL" clId="{7F878D96-EA03-4F20-A800-C34900CC2402}" dt="2023-10-19T14:02:15.764" v="314" actId="47"/>
        <pc:sldMkLst>
          <pc:docMk/>
          <pc:sldMk cId="95757915" sldId="388"/>
        </pc:sldMkLst>
      </pc:sldChg>
    </pc:docChg>
  </pc:docChgLst>
  <pc:docChgLst>
    <pc:chgData name="Karen McPherson" userId="a617b3c1-c87c-4e86-b665-f62224407cb8" providerId="ADAL" clId="{18A69C71-2D86-47C0-A3C6-BB73B57625DC}"/>
    <pc:docChg chg="delSld modSld">
      <pc:chgData name="Karen McPherson" userId="a617b3c1-c87c-4e86-b665-f62224407cb8" providerId="ADAL" clId="{18A69C71-2D86-47C0-A3C6-BB73B57625DC}" dt="2023-10-09T08:31:43.858" v="24" actId="47"/>
      <pc:docMkLst>
        <pc:docMk/>
      </pc:docMkLst>
      <pc:sldChg chg="modSp mod">
        <pc:chgData name="Karen McPherson" userId="a617b3c1-c87c-4e86-b665-f62224407cb8" providerId="ADAL" clId="{18A69C71-2D86-47C0-A3C6-BB73B57625DC}" dt="2023-10-09T08:31:01.215" v="21" actId="20577"/>
        <pc:sldMkLst>
          <pc:docMk/>
          <pc:sldMk cId="0" sldId="256"/>
        </pc:sldMkLst>
        <pc:spChg chg="mod">
          <ac:chgData name="Karen McPherson" userId="a617b3c1-c87c-4e86-b665-f62224407cb8" providerId="ADAL" clId="{18A69C71-2D86-47C0-A3C6-BB73B57625DC}" dt="2023-10-09T08:31:01.215" v="21" actId="20577"/>
          <ac:spMkLst>
            <pc:docMk/>
            <pc:sldMk cId="0" sldId="256"/>
            <ac:spMk id="6" creationId="{00000000-0000-0000-0000-000000000000}"/>
          </ac:spMkLst>
        </pc:spChg>
      </pc:sldChg>
      <pc:sldChg chg="modSp mod">
        <pc:chgData name="Karen McPherson" userId="a617b3c1-c87c-4e86-b665-f62224407cb8" providerId="ADAL" clId="{18A69C71-2D86-47C0-A3C6-BB73B57625DC}" dt="2023-10-09T08:31:15.327" v="22" actId="20577"/>
        <pc:sldMkLst>
          <pc:docMk/>
          <pc:sldMk cId="4181272070" sldId="336"/>
        </pc:sldMkLst>
        <pc:spChg chg="mod">
          <ac:chgData name="Karen McPherson" userId="a617b3c1-c87c-4e86-b665-f62224407cb8" providerId="ADAL" clId="{18A69C71-2D86-47C0-A3C6-BB73B57625DC}" dt="2023-10-09T08:31:15.327" v="22" actId="20577"/>
          <ac:spMkLst>
            <pc:docMk/>
            <pc:sldMk cId="4181272070" sldId="336"/>
            <ac:spMk id="2" creationId="{65B8B7B2-55A8-A985-FEDC-A017C211184B}"/>
          </ac:spMkLst>
        </pc:spChg>
      </pc:sldChg>
      <pc:sldChg chg="del">
        <pc:chgData name="Karen McPherson" userId="a617b3c1-c87c-4e86-b665-f62224407cb8" providerId="ADAL" clId="{18A69C71-2D86-47C0-A3C6-BB73B57625DC}" dt="2023-10-09T08:31:43.858" v="24" actId="47"/>
        <pc:sldMkLst>
          <pc:docMk/>
          <pc:sldMk cId="4284934475" sldId="351"/>
        </pc:sldMkLst>
      </pc:sldChg>
      <pc:sldChg chg="del">
        <pc:chgData name="Karen McPherson" userId="a617b3c1-c87c-4e86-b665-f62224407cb8" providerId="ADAL" clId="{18A69C71-2D86-47C0-A3C6-BB73B57625DC}" dt="2023-10-09T08:31:43.858" v="24" actId="47"/>
        <pc:sldMkLst>
          <pc:docMk/>
          <pc:sldMk cId="3721202589" sldId="352"/>
        </pc:sldMkLst>
      </pc:sldChg>
      <pc:sldChg chg="del">
        <pc:chgData name="Karen McPherson" userId="a617b3c1-c87c-4e86-b665-f62224407cb8" providerId="ADAL" clId="{18A69C71-2D86-47C0-A3C6-BB73B57625DC}" dt="2023-10-09T08:31:43.858" v="24" actId="47"/>
        <pc:sldMkLst>
          <pc:docMk/>
          <pc:sldMk cId="440754964" sldId="353"/>
        </pc:sldMkLst>
      </pc:sldChg>
      <pc:sldChg chg="del">
        <pc:chgData name="Karen McPherson" userId="a617b3c1-c87c-4e86-b665-f62224407cb8" providerId="ADAL" clId="{18A69C71-2D86-47C0-A3C6-BB73B57625DC}" dt="2023-10-09T08:31:43.858" v="24" actId="47"/>
        <pc:sldMkLst>
          <pc:docMk/>
          <pc:sldMk cId="638618171" sldId="354"/>
        </pc:sldMkLst>
      </pc:sldChg>
      <pc:sldChg chg="del">
        <pc:chgData name="Karen McPherson" userId="a617b3c1-c87c-4e86-b665-f62224407cb8" providerId="ADAL" clId="{18A69C71-2D86-47C0-A3C6-BB73B57625DC}" dt="2023-10-09T08:31:43.858" v="24" actId="47"/>
        <pc:sldMkLst>
          <pc:docMk/>
          <pc:sldMk cId="2869008422" sldId="355"/>
        </pc:sldMkLst>
      </pc:sldChg>
      <pc:sldChg chg="del">
        <pc:chgData name="Karen McPherson" userId="a617b3c1-c87c-4e86-b665-f62224407cb8" providerId="ADAL" clId="{18A69C71-2D86-47C0-A3C6-BB73B57625DC}" dt="2023-10-09T08:31:43.858" v="24" actId="47"/>
        <pc:sldMkLst>
          <pc:docMk/>
          <pc:sldMk cId="9765865" sldId="358"/>
        </pc:sldMkLst>
      </pc:sldChg>
      <pc:sldChg chg="del">
        <pc:chgData name="Karen McPherson" userId="a617b3c1-c87c-4e86-b665-f62224407cb8" providerId="ADAL" clId="{18A69C71-2D86-47C0-A3C6-BB73B57625DC}" dt="2023-10-09T08:31:43.858" v="24" actId="47"/>
        <pc:sldMkLst>
          <pc:docMk/>
          <pc:sldMk cId="2211324373" sldId="360"/>
        </pc:sldMkLst>
      </pc:sldChg>
      <pc:sldChg chg="del">
        <pc:chgData name="Karen McPherson" userId="a617b3c1-c87c-4e86-b665-f62224407cb8" providerId="ADAL" clId="{18A69C71-2D86-47C0-A3C6-BB73B57625DC}" dt="2023-10-09T08:31:43.858" v="24" actId="47"/>
        <pc:sldMkLst>
          <pc:docMk/>
          <pc:sldMk cId="2379539173" sldId="362"/>
        </pc:sldMkLst>
      </pc:sldChg>
      <pc:sldChg chg="del">
        <pc:chgData name="Karen McPherson" userId="a617b3c1-c87c-4e86-b665-f62224407cb8" providerId="ADAL" clId="{18A69C71-2D86-47C0-A3C6-BB73B57625DC}" dt="2023-10-09T08:31:43.858" v="24" actId="47"/>
        <pc:sldMkLst>
          <pc:docMk/>
          <pc:sldMk cId="4135319511" sldId="363"/>
        </pc:sldMkLst>
      </pc:sldChg>
      <pc:sldChg chg="del">
        <pc:chgData name="Karen McPherson" userId="a617b3c1-c87c-4e86-b665-f62224407cb8" providerId="ADAL" clId="{18A69C71-2D86-47C0-A3C6-BB73B57625DC}" dt="2023-10-09T08:31:43.858" v="24" actId="47"/>
        <pc:sldMkLst>
          <pc:docMk/>
          <pc:sldMk cId="138514045" sldId="364"/>
        </pc:sldMkLst>
      </pc:sldChg>
      <pc:sldChg chg="del">
        <pc:chgData name="Karen McPherson" userId="a617b3c1-c87c-4e86-b665-f62224407cb8" providerId="ADAL" clId="{18A69C71-2D86-47C0-A3C6-BB73B57625DC}" dt="2023-10-09T08:31:43.858" v="24" actId="47"/>
        <pc:sldMkLst>
          <pc:docMk/>
          <pc:sldMk cId="70127014" sldId="365"/>
        </pc:sldMkLst>
      </pc:sldChg>
      <pc:sldChg chg="del">
        <pc:chgData name="Karen McPherson" userId="a617b3c1-c87c-4e86-b665-f62224407cb8" providerId="ADAL" clId="{18A69C71-2D86-47C0-A3C6-BB73B57625DC}" dt="2023-10-09T08:31:31.914" v="23" actId="47"/>
        <pc:sldMkLst>
          <pc:docMk/>
          <pc:sldMk cId="1443370095" sldId="366"/>
        </pc:sldMkLst>
      </pc:sldChg>
      <pc:sldChg chg="del">
        <pc:chgData name="Karen McPherson" userId="a617b3c1-c87c-4e86-b665-f62224407cb8" providerId="ADAL" clId="{18A69C71-2D86-47C0-A3C6-BB73B57625DC}" dt="2023-10-09T08:31:43.858" v="24" actId="47"/>
        <pc:sldMkLst>
          <pc:docMk/>
          <pc:sldMk cId="433556721" sldId="371"/>
        </pc:sldMkLst>
      </pc:sldChg>
      <pc:sldChg chg="del">
        <pc:chgData name="Karen McPherson" userId="a617b3c1-c87c-4e86-b665-f62224407cb8" providerId="ADAL" clId="{18A69C71-2D86-47C0-A3C6-BB73B57625DC}" dt="2023-10-09T08:31:43.858" v="24" actId="47"/>
        <pc:sldMkLst>
          <pc:docMk/>
          <pc:sldMk cId="4200693130" sldId="372"/>
        </pc:sldMkLst>
      </pc:sldChg>
      <pc:sldChg chg="del">
        <pc:chgData name="Karen McPherson" userId="a617b3c1-c87c-4e86-b665-f62224407cb8" providerId="ADAL" clId="{18A69C71-2D86-47C0-A3C6-BB73B57625DC}" dt="2023-10-09T08:31:43.858" v="24" actId="47"/>
        <pc:sldMkLst>
          <pc:docMk/>
          <pc:sldMk cId="234194113" sldId="373"/>
        </pc:sldMkLst>
      </pc:sldChg>
      <pc:sldChg chg="del">
        <pc:chgData name="Karen McPherson" userId="a617b3c1-c87c-4e86-b665-f62224407cb8" providerId="ADAL" clId="{18A69C71-2D86-47C0-A3C6-BB73B57625DC}" dt="2023-10-09T08:31:43.858" v="24" actId="47"/>
        <pc:sldMkLst>
          <pc:docMk/>
          <pc:sldMk cId="3191017316" sldId="374"/>
        </pc:sldMkLst>
      </pc:sldChg>
      <pc:sldChg chg="del">
        <pc:chgData name="Karen McPherson" userId="a617b3c1-c87c-4e86-b665-f62224407cb8" providerId="ADAL" clId="{18A69C71-2D86-47C0-A3C6-BB73B57625DC}" dt="2023-10-09T08:31:43.858" v="24" actId="47"/>
        <pc:sldMkLst>
          <pc:docMk/>
          <pc:sldMk cId="4208952678" sldId="375"/>
        </pc:sldMkLst>
      </pc:sldChg>
      <pc:sldChg chg="del">
        <pc:chgData name="Karen McPherson" userId="a617b3c1-c87c-4e86-b665-f62224407cb8" providerId="ADAL" clId="{18A69C71-2D86-47C0-A3C6-BB73B57625DC}" dt="2023-10-09T08:31:43.858" v="24" actId="47"/>
        <pc:sldMkLst>
          <pc:docMk/>
          <pc:sldMk cId="3765189213" sldId="380"/>
        </pc:sldMkLst>
      </pc:sldChg>
    </pc:docChg>
  </pc:docChgLst>
  <pc:docChgLst>
    <pc:chgData name="Anna Horton" userId="S::anna.horton_wearesnook.com#ext#@birminghamcitycouncil.onmicrosoft.com::d9baa173-7c4d-43a2-85ba-0d0ba619110d" providerId="AD" clId="Web-{6CB602E4-931A-456D-B59A-78EDB9FBE606}"/>
    <pc:docChg chg="modSld">
      <pc:chgData name="Anna Horton" userId="S::anna.horton_wearesnook.com#ext#@birminghamcitycouncil.onmicrosoft.com::d9baa173-7c4d-43a2-85ba-0d0ba619110d" providerId="AD" clId="Web-{6CB602E4-931A-456D-B59A-78EDB9FBE606}" dt="2023-11-22T11:07:48.762" v="73" actId="20577"/>
      <pc:docMkLst>
        <pc:docMk/>
      </pc:docMkLst>
      <pc:sldChg chg="modSp">
        <pc:chgData name="Anna Horton" userId="S::anna.horton_wearesnook.com#ext#@birminghamcitycouncil.onmicrosoft.com::d9baa173-7c4d-43a2-85ba-0d0ba619110d" providerId="AD" clId="Web-{6CB602E4-931A-456D-B59A-78EDB9FBE606}" dt="2023-11-22T11:07:24.527" v="71" actId="20577"/>
        <pc:sldMkLst>
          <pc:docMk/>
          <pc:sldMk cId="651097433" sldId="408"/>
        </pc:sldMkLst>
        <pc:spChg chg="mod">
          <ac:chgData name="Anna Horton" userId="S::anna.horton_wearesnook.com#ext#@birminghamcitycouncil.onmicrosoft.com::d9baa173-7c4d-43a2-85ba-0d0ba619110d" providerId="AD" clId="Web-{6CB602E4-931A-456D-B59A-78EDB9FBE606}" dt="2023-11-22T11:07:24.527" v="71" actId="20577"/>
          <ac:spMkLst>
            <pc:docMk/>
            <pc:sldMk cId="651097433" sldId="408"/>
            <ac:spMk id="10" creationId="{72C50FDF-7DB8-FA6C-CE92-9A4AB5FCD649}"/>
          </ac:spMkLst>
        </pc:spChg>
      </pc:sldChg>
      <pc:sldChg chg="modSp">
        <pc:chgData name="Anna Horton" userId="S::anna.horton_wearesnook.com#ext#@birminghamcitycouncil.onmicrosoft.com::d9baa173-7c4d-43a2-85ba-0d0ba619110d" providerId="AD" clId="Web-{6CB602E4-931A-456D-B59A-78EDB9FBE606}" dt="2023-11-22T11:07:48.762" v="73" actId="20577"/>
        <pc:sldMkLst>
          <pc:docMk/>
          <pc:sldMk cId="3450409407" sldId="412"/>
        </pc:sldMkLst>
        <pc:spChg chg="mod">
          <ac:chgData name="Anna Horton" userId="S::anna.horton_wearesnook.com#ext#@birminghamcitycouncil.onmicrosoft.com::d9baa173-7c4d-43a2-85ba-0d0ba619110d" providerId="AD" clId="Web-{6CB602E4-931A-456D-B59A-78EDB9FBE606}" dt="2023-11-22T11:07:48.762" v="73" actId="20577"/>
          <ac:spMkLst>
            <pc:docMk/>
            <pc:sldMk cId="3450409407" sldId="412"/>
            <ac:spMk id="10" creationId="{72C50FDF-7DB8-FA6C-CE92-9A4AB5FCD649}"/>
          </ac:spMkLst>
        </pc:spChg>
      </pc:sldChg>
      <pc:sldChg chg="modSp">
        <pc:chgData name="Anna Horton" userId="S::anna.horton_wearesnook.com#ext#@birminghamcitycouncil.onmicrosoft.com::d9baa173-7c4d-43a2-85ba-0d0ba619110d" providerId="AD" clId="Web-{6CB602E4-931A-456D-B59A-78EDB9FBE606}" dt="2023-11-22T10:58:42.874" v="58" actId="20577"/>
        <pc:sldMkLst>
          <pc:docMk/>
          <pc:sldMk cId="1653043091" sldId="431"/>
        </pc:sldMkLst>
        <pc:spChg chg="mod">
          <ac:chgData name="Anna Horton" userId="S::anna.horton_wearesnook.com#ext#@birminghamcitycouncil.onmicrosoft.com::d9baa173-7c4d-43a2-85ba-0d0ba619110d" providerId="AD" clId="Web-{6CB602E4-931A-456D-B59A-78EDB9FBE606}" dt="2023-11-22T10:58:42.874" v="58" actId="20577"/>
          <ac:spMkLst>
            <pc:docMk/>
            <pc:sldMk cId="1653043091" sldId="431"/>
            <ac:spMk id="7" creationId="{0D735954-BE7A-ECA0-D12E-E6ADAF842964}"/>
          </ac:spMkLst>
        </pc:spChg>
      </pc:sldChg>
    </pc:docChg>
  </pc:docChgLst>
  <pc:docChgLst>
    <pc:chgData name="Anna Horton" userId="S::anna.horton_wearesnook.com#ext#@birminghamcitycouncil.onmicrosoft.com::d9baa173-7c4d-43a2-85ba-0d0ba619110d" providerId="AD" clId="Web-{79E8CB15-2C5C-4008-B788-51324559EA3C}"/>
    <pc:docChg chg="modSld">
      <pc:chgData name="Anna Horton" userId="S::anna.horton_wearesnook.com#ext#@birminghamcitycouncil.onmicrosoft.com::d9baa173-7c4d-43a2-85ba-0d0ba619110d" providerId="AD" clId="Web-{79E8CB15-2C5C-4008-B788-51324559EA3C}" dt="2023-10-23T16:14:27.379" v="118" actId="20577"/>
      <pc:docMkLst>
        <pc:docMk/>
      </pc:docMkLst>
      <pc:sldChg chg="addSp delSp modSp">
        <pc:chgData name="Anna Horton" userId="S::anna.horton_wearesnook.com#ext#@birminghamcitycouncil.onmicrosoft.com::d9baa173-7c4d-43a2-85ba-0d0ba619110d" providerId="AD" clId="Web-{79E8CB15-2C5C-4008-B788-51324559EA3C}" dt="2023-10-23T16:11:41.797" v="9" actId="20577"/>
        <pc:sldMkLst>
          <pc:docMk/>
          <pc:sldMk cId="2809562511" sldId="394"/>
        </pc:sldMkLst>
        <pc:spChg chg="add del mod">
          <ac:chgData name="Anna Horton" userId="S::anna.horton_wearesnook.com#ext#@birminghamcitycouncil.onmicrosoft.com::d9baa173-7c4d-43a2-85ba-0d0ba619110d" providerId="AD" clId="Web-{79E8CB15-2C5C-4008-B788-51324559EA3C}" dt="2023-10-23T16:11:41.797" v="9" actId="20577"/>
          <ac:spMkLst>
            <pc:docMk/>
            <pc:sldMk cId="2809562511" sldId="394"/>
            <ac:spMk id="4" creationId="{4D5F193D-A713-FF53-925D-CF5698F5406F}"/>
          </ac:spMkLst>
        </pc:spChg>
      </pc:sldChg>
      <pc:sldChg chg="addSp modSp">
        <pc:chgData name="Anna Horton" userId="S::anna.horton_wearesnook.com#ext#@birminghamcitycouncil.onmicrosoft.com::d9baa173-7c4d-43a2-85ba-0d0ba619110d" providerId="AD" clId="Web-{79E8CB15-2C5C-4008-B788-51324559EA3C}" dt="2023-10-23T16:14:27.379" v="118" actId="20577"/>
        <pc:sldMkLst>
          <pc:docMk/>
          <pc:sldMk cId="1479750742" sldId="395"/>
        </pc:sldMkLst>
        <pc:spChg chg="add mod">
          <ac:chgData name="Anna Horton" userId="S::anna.horton_wearesnook.com#ext#@birminghamcitycouncil.onmicrosoft.com::d9baa173-7c4d-43a2-85ba-0d0ba619110d" providerId="AD" clId="Web-{79E8CB15-2C5C-4008-B788-51324559EA3C}" dt="2023-10-23T16:14:09.301" v="82" actId="20577"/>
          <ac:spMkLst>
            <pc:docMk/>
            <pc:sldMk cId="1479750742" sldId="395"/>
            <ac:spMk id="4" creationId="{BAEC631B-3AC1-4EEB-EB03-330D61DC6920}"/>
          </ac:spMkLst>
        </pc:spChg>
        <pc:spChg chg="mod">
          <ac:chgData name="Anna Horton" userId="S::anna.horton_wearesnook.com#ext#@birminghamcitycouncil.onmicrosoft.com::d9baa173-7c4d-43a2-85ba-0d0ba619110d" providerId="AD" clId="Web-{79E8CB15-2C5C-4008-B788-51324559EA3C}" dt="2023-10-23T16:14:02.457" v="78" actId="20577"/>
          <ac:spMkLst>
            <pc:docMk/>
            <pc:sldMk cId="1479750742" sldId="395"/>
            <ac:spMk id="6" creationId="{BDC1422E-9B9A-4AAB-DC39-1851A6EA2A2A}"/>
          </ac:spMkLst>
        </pc:spChg>
        <pc:spChg chg="mod">
          <ac:chgData name="Anna Horton" userId="S::anna.horton_wearesnook.com#ext#@birminghamcitycouncil.onmicrosoft.com::d9baa173-7c4d-43a2-85ba-0d0ba619110d" providerId="AD" clId="Web-{79E8CB15-2C5C-4008-B788-51324559EA3C}" dt="2023-10-23T16:14:27.379" v="118" actId="20577"/>
          <ac:spMkLst>
            <pc:docMk/>
            <pc:sldMk cId="1479750742" sldId="395"/>
            <ac:spMk id="7" creationId="{0D735954-BE7A-ECA0-D12E-E6ADAF842964}"/>
          </ac:spMkLst>
        </pc:spChg>
        <pc:picChg chg="mod">
          <ac:chgData name="Anna Horton" userId="S::anna.horton_wearesnook.com#ext#@birminghamcitycouncil.onmicrosoft.com::d9baa173-7c4d-43a2-85ba-0d0ba619110d" providerId="AD" clId="Web-{79E8CB15-2C5C-4008-B788-51324559EA3C}" dt="2023-10-23T16:12:23.048" v="20" actId="1076"/>
          <ac:picMkLst>
            <pc:docMk/>
            <pc:sldMk cId="1479750742" sldId="395"/>
            <ac:picMk id="3" creationId="{8A378304-0463-EF68-2EA1-6F5B49321219}"/>
          </ac:picMkLst>
        </pc:picChg>
      </pc:sldChg>
    </pc:docChg>
  </pc:docChgLst>
  <pc:docChgLst>
    <pc:chgData name="Ruth Grindley" userId="S::ruth.grindley_wearesnook.com#ext#@birminghamcitycouncil.onmicrosoft.com::f9cbbc31-4959-4783-8560-1113c279ac67" providerId="AD" clId="Web-{FE6E0ED8-8AC2-334E-1958-E0BCF1C08597}"/>
    <pc:docChg chg="modSld">
      <pc:chgData name="Ruth Grindley" userId="S::ruth.grindley_wearesnook.com#ext#@birminghamcitycouncil.onmicrosoft.com::f9cbbc31-4959-4783-8560-1113c279ac67" providerId="AD" clId="Web-{FE6E0ED8-8AC2-334E-1958-E0BCF1C08597}" dt="2023-11-08T10:49:14.951" v="0" actId="20577"/>
      <pc:docMkLst>
        <pc:docMk/>
      </pc:docMkLst>
      <pc:sldChg chg="modSp">
        <pc:chgData name="Ruth Grindley" userId="S::ruth.grindley_wearesnook.com#ext#@birminghamcitycouncil.onmicrosoft.com::f9cbbc31-4959-4783-8560-1113c279ac67" providerId="AD" clId="Web-{FE6E0ED8-8AC2-334E-1958-E0BCF1C08597}" dt="2023-11-08T10:49:14.951" v="0" actId="20577"/>
        <pc:sldMkLst>
          <pc:docMk/>
          <pc:sldMk cId="1497280487" sldId="426"/>
        </pc:sldMkLst>
        <pc:spChg chg="mod">
          <ac:chgData name="Ruth Grindley" userId="S::ruth.grindley_wearesnook.com#ext#@birminghamcitycouncil.onmicrosoft.com::f9cbbc31-4959-4783-8560-1113c279ac67" providerId="AD" clId="Web-{FE6E0ED8-8AC2-334E-1958-E0BCF1C08597}" dt="2023-11-08T10:49:14.951" v="0" actId="20577"/>
          <ac:spMkLst>
            <pc:docMk/>
            <pc:sldMk cId="1497280487" sldId="426"/>
            <ac:spMk id="2" creationId="{81E20E4E-7913-F88C-444F-878590C16429}"/>
          </ac:spMkLst>
        </pc:spChg>
      </pc:sldChg>
    </pc:docChg>
  </pc:docChgLst>
  <pc:docChgLst>
    <pc:chgData name="Keara Drumm" userId="S::keara.drumm_wearesnook.com#ext#@birminghamcitycouncil.onmicrosoft.com::d7d44069-bd37-44c0-8ebc-6bfbf36dc5c0" providerId="AD" clId="Web-{C400884C-DEC0-F4DD-E57F-18AA46B7504D}"/>
    <pc:docChg chg="modSld">
      <pc:chgData name="Keara Drumm" userId="S::keara.drumm_wearesnook.com#ext#@birminghamcitycouncil.onmicrosoft.com::d7d44069-bd37-44c0-8ebc-6bfbf36dc5c0" providerId="AD" clId="Web-{C400884C-DEC0-F4DD-E57F-18AA46B7504D}" dt="2023-09-26T11:08:39.983" v="44"/>
      <pc:docMkLst>
        <pc:docMk/>
      </pc:docMkLst>
      <pc:sldChg chg="modSp">
        <pc:chgData name="Keara Drumm" userId="S::keara.drumm_wearesnook.com#ext#@birminghamcitycouncil.onmicrosoft.com::d7d44069-bd37-44c0-8ebc-6bfbf36dc5c0" providerId="AD" clId="Web-{C400884C-DEC0-F4DD-E57F-18AA46B7504D}" dt="2023-09-26T10:39:56.072" v="6" actId="20577"/>
        <pc:sldMkLst>
          <pc:docMk/>
          <pc:sldMk cId="4181272070" sldId="336"/>
        </pc:sldMkLst>
        <pc:spChg chg="mod">
          <ac:chgData name="Keara Drumm" userId="S::keara.drumm_wearesnook.com#ext#@birminghamcitycouncil.onmicrosoft.com::d7d44069-bd37-44c0-8ebc-6bfbf36dc5c0" providerId="AD" clId="Web-{C400884C-DEC0-F4DD-E57F-18AA46B7504D}" dt="2023-09-26T10:39:56.072" v="6" actId="20577"/>
          <ac:spMkLst>
            <pc:docMk/>
            <pc:sldMk cId="4181272070" sldId="336"/>
            <ac:spMk id="5" creationId="{65ABBDC1-DAE5-A35B-F353-2256525943AA}"/>
          </ac:spMkLst>
        </pc:spChg>
      </pc:sldChg>
      <pc:sldChg chg="addSp delSp modSp">
        <pc:chgData name="Keara Drumm" userId="S::keara.drumm_wearesnook.com#ext#@birminghamcitycouncil.onmicrosoft.com::d7d44069-bd37-44c0-8ebc-6bfbf36dc5c0" providerId="AD" clId="Web-{C400884C-DEC0-F4DD-E57F-18AA46B7504D}" dt="2023-09-26T11:08:39.983" v="44"/>
        <pc:sldMkLst>
          <pc:docMk/>
          <pc:sldMk cId="1443370095" sldId="366"/>
        </pc:sldMkLst>
        <pc:spChg chg="mod">
          <ac:chgData name="Keara Drumm" userId="S::keara.drumm_wearesnook.com#ext#@birminghamcitycouncil.onmicrosoft.com::d7d44069-bd37-44c0-8ebc-6bfbf36dc5c0" providerId="AD" clId="Web-{C400884C-DEC0-F4DD-E57F-18AA46B7504D}" dt="2023-09-26T11:06:05.103" v="30" actId="20577"/>
          <ac:spMkLst>
            <pc:docMk/>
            <pc:sldMk cId="1443370095" sldId="366"/>
            <ac:spMk id="4" creationId="{6094E29B-A222-E40C-B5CD-52E7BEC97BD8}"/>
          </ac:spMkLst>
        </pc:spChg>
        <pc:spChg chg="add ord">
          <ac:chgData name="Keara Drumm" userId="S::keara.drumm_wearesnook.com#ext#@birminghamcitycouncil.onmicrosoft.com::d7d44069-bd37-44c0-8ebc-6bfbf36dc5c0" providerId="AD" clId="Web-{C400884C-DEC0-F4DD-E57F-18AA46B7504D}" dt="2023-09-26T11:05:53.603" v="26"/>
          <ac:spMkLst>
            <pc:docMk/>
            <pc:sldMk cId="1443370095" sldId="366"/>
            <ac:spMk id="7" creationId="{7B34BF2C-9571-4499-9C54-19A48A2303F1}"/>
          </ac:spMkLst>
        </pc:spChg>
        <pc:spChg chg="add del mod">
          <ac:chgData name="Keara Drumm" userId="S::keara.drumm_wearesnook.com#ext#@birminghamcitycouncil.onmicrosoft.com::d7d44069-bd37-44c0-8ebc-6bfbf36dc5c0" providerId="AD" clId="Web-{C400884C-DEC0-F4DD-E57F-18AA46B7504D}" dt="2023-09-26T11:07:43.934" v="32"/>
          <ac:spMkLst>
            <pc:docMk/>
            <pc:sldMk cId="1443370095" sldId="366"/>
            <ac:spMk id="11" creationId="{AD36D5C2-1E07-B543-9697-A5F868AB2424}"/>
          </ac:spMkLst>
        </pc:spChg>
        <pc:picChg chg="del">
          <ac:chgData name="Keara Drumm" userId="S::keara.drumm_wearesnook.com#ext#@birminghamcitycouncil.onmicrosoft.com::d7d44069-bd37-44c0-8ebc-6bfbf36dc5c0" providerId="AD" clId="Web-{C400884C-DEC0-F4DD-E57F-18AA46B7504D}" dt="2023-09-26T11:07:38.621" v="31"/>
          <ac:picMkLst>
            <pc:docMk/>
            <pc:sldMk cId="1443370095" sldId="366"/>
            <ac:picMk id="6" creationId="{2C7739D9-92E0-BA20-5C7C-BD54872FCE03}"/>
          </ac:picMkLst>
        </pc:picChg>
        <pc:picChg chg="add mod">
          <ac:chgData name="Keara Drumm" userId="S::keara.drumm_wearesnook.com#ext#@birminghamcitycouncil.onmicrosoft.com::d7d44069-bd37-44c0-8ebc-6bfbf36dc5c0" providerId="AD" clId="Web-{C400884C-DEC0-F4DD-E57F-18AA46B7504D}" dt="2023-09-26T11:08:39.983" v="44"/>
          <ac:picMkLst>
            <pc:docMk/>
            <pc:sldMk cId="1443370095" sldId="366"/>
            <ac:picMk id="12" creationId="{EADF6DD1-BE24-71D7-2540-4A9D7A37623F}"/>
          </ac:picMkLst>
        </pc:picChg>
        <pc:cxnChg chg="del">
          <ac:chgData name="Keara Drumm" userId="S::keara.drumm_wearesnook.com#ext#@birminghamcitycouncil.onmicrosoft.com::d7d44069-bd37-44c0-8ebc-6bfbf36dc5c0" providerId="AD" clId="Web-{C400884C-DEC0-F4DD-E57F-18AA46B7504D}" dt="2023-09-26T11:07:43.934" v="33"/>
          <ac:cxnSpMkLst>
            <pc:docMk/>
            <pc:sldMk cId="1443370095" sldId="366"/>
            <ac:cxnSpMk id="5" creationId="{71F54BA1-8AD5-9593-11BD-EBD2234C8AF8}"/>
          </ac:cxnSpMkLst>
        </pc:cxnChg>
        <pc:cxnChg chg="del">
          <ac:chgData name="Keara Drumm" userId="S::keara.drumm_wearesnook.com#ext#@birminghamcitycouncil.onmicrosoft.com::d7d44069-bd37-44c0-8ebc-6bfbf36dc5c0" providerId="AD" clId="Web-{C400884C-DEC0-F4DD-E57F-18AA46B7504D}" dt="2023-09-26T11:07:44.762" v="35"/>
          <ac:cxnSpMkLst>
            <pc:docMk/>
            <pc:sldMk cId="1443370095" sldId="366"/>
            <ac:cxnSpMk id="8" creationId="{16B42FDF-6A89-3C6B-583F-B29635089F2B}"/>
          </ac:cxnSpMkLst>
        </pc:cxnChg>
        <pc:cxnChg chg="del">
          <ac:chgData name="Keara Drumm" userId="S::keara.drumm_wearesnook.com#ext#@birminghamcitycouncil.onmicrosoft.com::d7d44069-bd37-44c0-8ebc-6bfbf36dc5c0" providerId="AD" clId="Web-{C400884C-DEC0-F4DD-E57F-18AA46B7504D}" dt="2023-09-26T11:07:43.934" v="34"/>
          <ac:cxnSpMkLst>
            <pc:docMk/>
            <pc:sldMk cId="1443370095" sldId="366"/>
            <ac:cxnSpMk id="9" creationId="{E6EAF0BB-F022-650C-A764-575B27042B33}"/>
          </ac:cxnSpMkLst>
        </pc:cxnChg>
      </pc:sldChg>
      <pc:sldChg chg="addSp modSp">
        <pc:chgData name="Keara Drumm" userId="S::keara.drumm_wearesnook.com#ext#@birminghamcitycouncil.onmicrosoft.com::d7d44069-bd37-44c0-8ebc-6bfbf36dc5c0" providerId="AD" clId="Web-{C400884C-DEC0-F4DD-E57F-18AA46B7504D}" dt="2023-09-26T11:05:25.664" v="23" actId="20577"/>
        <pc:sldMkLst>
          <pc:docMk/>
          <pc:sldMk cId="3288118760" sldId="367"/>
        </pc:sldMkLst>
        <pc:spChg chg="add mod ord">
          <ac:chgData name="Keara Drumm" userId="S::keara.drumm_wearesnook.com#ext#@birminghamcitycouncil.onmicrosoft.com::d7d44069-bd37-44c0-8ebc-6bfbf36dc5c0" providerId="AD" clId="Web-{C400884C-DEC0-F4DD-E57F-18AA46B7504D}" dt="2023-09-26T11:04:49.647" v="12" actId="14100"/>
          <ac:spMkLst>
            <pc:docMk/>
            <pc:sldMk cId="3288118760" sldId="367"/>
            <ac:spMk id="3" creationId="{B36D795F-2728-9231-4A22-E43C8864EE90}"/>
          </ac:spMkLst>
        </pc:spChg>
        <pc:spChg chg="mod">
          <ac:chgData name="Keara Drumm" userId="S::keara.drumm_wearesnook.com#ext#@birminghamcitycouncil.onmicrosoft.com::d7d44069-bd37-44c0-8ebc-6bfbf36dc5c0" providerId="AD" clId="Web-{C400884C-DEC0-F4DD-E57F-18AA46B7504D}" dt="2023-09-26T11:05:25.664" v="23" actId="20577"/>
          <ac:spMkLst>
            <pc:docMk/>
            <pc:sldMk cId="3288118760" sldId="367"/>
            <ac:spMk id="7" creationId="{0D735954-BE7A-ECA0-D12E-E6ADAF842964}"/>
          </ac:spMkLst>
        </pc:spChg>
      </pc:sldChg>
    </pc:docChg>
  </pc:docChgLst>
  <pc:docChgLst>
    <pc:chgData name="Keara Drumm" userId="S::keara.drumm_wearesnook.com#ext#@birminghamcitycouncil.onmicrosoft.com::d7d44069-bd37-44c0-8ebc-6bfbf36dc5c0" providerId="AD" clId="Web-{3A04C465-4E8A-4F77-9B89-34E785B651D1}"/>
    <pc:docChg chg="modSld sldOrd">
      <pc:chgData name="Keara Drumm" userId="S::keara.drumm_wearesnook.com#ext#@birminghamcitycouncil.onmicrosoft.com::d7d44069-bd37-44c0-8ebc-6bfbf36dc5c0" providerId="AD" clId="Web-{3A04C465-4E8A-4F77-9B89-34E785B651D1}" dt="2023-09-06T08:38:59.659" v="5"/>
      <pc:docMkLst>
        <pc:docMk/>
      </pc:docMkLst>
      <pc:sldChg chg="modSp">
        <pc:chgData name="Keara Drumm" userId="S::keara.drumm_wearesnook.com#ext#@birminghamcitycouncil.onmicrosoft.com::d7d44069-bd37-44c0-8ebc-6bfbf36dc5c0" providerId="AD" clId="Web-{3A04C465-4E8A-4F77-9B89-34E785B651D1}" dt="2023-09-06T08:38:51.346" v="4" actId="20577"/>
        <pc:sldMkLst>
          <pc:docMk/>
          <pc:sldMk cId="1131690239" sldId="358"/>
        </pc:sldMkLst>
        <pc:spChg chg="mod">
          <ac:chgData name="Keara Drumm" userId="S::keara.drumm_wearesnook.com#ext#@birminghamcitycouncil.onmicrosoft.com::d7d44069-bd37-44c0-8ebc-6bfbf36dc5c0" providerId="AD" clId="Web-{3A04C465-4E8A-4F77-9B89-34E785B651D1}" dt="2023-09-06T08:38:51.346" v="4" actId="20577"/>
          <ac:spMkLst>
            <pc:docMk/>
            <pc:sldMk cId="1131690239" sldId="358"/>
            <ac:spMk id="4" creationId="{50BEFABD-222D-5477-636D-F3D5ED865294}"/>
          </ac:spMkLst>
        </pc:spChg>
      </pc:sldChg>
      <pc:sldChg chg="ord">
        <pc:chgData name="Keara Drumm" userId="S::keara.drumm_wearesnook.com#ext#@birminghamcitycouncil.onmicrosoft.com::d7d44069-bd37-44c0-8ebc-6bfbf36dc5c0" providerId="AD" clId="Web-{3A04C465-4E8A-4F77-9B89-34E785B651D1}" dt="2023-09-06T08:38:59.659" v="5"/>
        <pc:sldMkLst>
          <pc:docMk/>
          <pc:sldMk cId="1168147172" sldId="360"/>
        </pc:sldMkLst>
      </pc:sldChg>
    </pc:docChg>
  </pc:docChgLst>
  <pc:docChgLst>
    <pc:chgData name="Karen McPherson" userId="S::karen.mcpherson_necsws.com#ext#@birminghamcitycouncil.onmicrosoft.com::2a9f0f23-b44d-4b86-844b-bf8170181fc9" providerId="AD" clId="Web-{B8D6E4B4-58BF-4561-8E13-843E7968B696}"/>
    <pc:docChg chg="modSld">
      <pc:chgData name="Karen McPherson" userId="S::karen.mcpherson_necsws.com#ext#@birminghamcitycouncil.onmicrosoft.com::2a9f0f23-b44d-4b86-844b-bf8170181fc9" providerId="AD" clId="Web-{B8D6E4B4-58BF-4561-8E13-843E7968B696}" dt="2023-09-26T15:06:06.861" v="0" actId="1076"/>
      <pc:docMkLst>
        <pc:docMk/>
      </pc:docMkLst>
      <pc:sldChg chg="modSp">
        <pc:chgData name="Karen McPherson" userId="S::karen.mcpherson_necsws.com#ext#@birminghamcitycouncil.onmicrosoft.com::2a9f0f23-b44d-4b86-844b-bf8170181fc9" providerId="AD" clId="Web-{B8D6E4B4-58BF-4561-8E13-843E7968B696}" dt="2023-09-26T15:06:06.861" v="0" actId="1076"/>
        <pc:sldMkLst>
          <pc:docMk/>
          <pc:sldMk cId="4284934475" sldId="351"/>
        </pc:sldMkLst>
        <pc:spChg chg="mod">
          <ac:chgData name="Karen McPherson" userId="S::karen.mcpherson_necsws.com#ext#@birminghamcitycouncil.onmicrosoft.com::2a9f0f23-b44d-4b86-844b-bf8170181fc9" providerId="AD" clId="Web-{B8D6E4B4-58BF-4561-8E13-843E7968B696}" dt="2023-09-26T15:06:06.861" v="0" actId="1076"/>
          <ac:spMkLst>
            <pc:docMk/>
            <pc:sldMk cId="4284934475" sldId="351"/>
            <ac:spMk id="5" creationId="{65ABBDC1-DAE5-A35B-F353-2256525943AA}"/>
          </ac:spMkLst>
        </pc:spChg>
      </pc:sldChg>
    </pc:docChg>
  </pc:docChgLst>
  <pc:docChgLst>
    <pc:chgData name="Karen McPherson" userId="a617b3c1-c87c-4e86-b665-f62224407cb8" providerId="ADAL" clId="{540B0DE0-8BA7-4590-8C91-B7E409859F59}"/>
    <pc:docChg chg="undo custSel addSld delSld modSld sldOrd">
      <pc:chgData name="Karen McPherson" userId="a617b3c1-c87c-4e86-b665-f62224407cb8" providerId="ADAL" clId="{540B0DE0-8BA7-4590-8C91-B7E409859F59}" dt="2023-11-21T13:14:26.909" v="657" actId="1076"/>
      <pc:docMkLst>
        <pc:docMk/>
      </pc:docMkLst>
      <pc:sldChg chg="addSp modSp mod ord">
        <pc:chgData name="Karen McPherson" userId="a617b3c1-c87c-4e86-b665-f62224407cb8" providerId="ADAL" clId="{540B0DE0-8BA7-4590-8C91-B7E409859F59}" dt="2023-11-21T11:54:26.950" v="313" actId="207"/>
        <pc:sldMkLst>
          <pc:docMk/>
          <pc:sldMk cId="4181272070" sldId="336"/>
        </pc:sldMkLst>
        <pc:spChg chg="mod">
          <ac:chgData name="Karen McPherson" userId="a617b3c1-c87c-4e86-b665-f62224407cb8" providerId="ADAL" clId="{540B0DE0-8BA7-4590-8C91-B7E409859F59}" dt="2023-11-21T11:47:44.876" v="207" actId="20577"/>
          <ac:spMkLst>
            <pc:docMk/>
            <pc:sldMk cId="4181272070" sldId="336"/>
            <ac:spMk id="5" creationId="{65ABBDC1-DAE5-A35B-F353-2256525943AA}"/>
          </ac:spMkLst>
        </pc:spChg>
        <pc:spChg chg="add mod">
          <ac:chgData name="Karen McPherson" userId="a617b3c1-c87c-4e86-b665-f62224407cb8" providerId="ADAL" clId="{540B0DE0-8BA7-4590-8C91-B7E409859F59}" dt="2023-11-21T11:54:10.722" v="312" actId="207"/>
          <ac:spMkLst>
            <pc:docMk/>
            <pc:sldMk cId="4181272070" sldId="336"/>
            <ac:spMk id="7" creationId="{9C1C523A-CDBA-BC4B-3F86-8A5A6E13EC66}"/>
          </ac:spMkLst>
        </pc:spChg>
        <pc:spChg chg="add mod">
          <ac:chgData name="Karen McPherson" userId="a617b3c1-c87c-4e86-b665-f62224407cb8" providerId="ADAL" clId="{540B0DE0-8BA7-4590-8C91-B7E409859F59}" dt="2023-11-21T11:54:10.722" v="312" actId="207"/>
          <ac:spMkLst>
            <pc:docMk/>
            <pc:sldMk cId="4181272070" sldId="336"/>
            <ac:spMk id="12" creationId="{2F8522E4-39A8-0138-5B77-677BA5A667B1}"/>
          </ac:spMkLst>
        </pc:spChg>
        <pc:spChg chg="add mod">
          <ac:chgData name="Karen McPherson" userId="a617b3c1-c87c-4e86-b665-f62224407cb8" providerId="ADAL" clId="{540B0DE0-8BA7-4590-8C91-B7E409859F59}" dt="2023-11-21T11:54:10.722" v="312" actId="207"/>
          <ac:spMkLst>
            <pc:docMk/>
            <pc:sldMk cId="4181272070" sldId="336"/>
            <ac:spMk id="13" creationId="{491D6F3F-9711-B4FB-E3A5-2E49283A80BD}"/>
          </ac:spMkLst>
        </pc:spChg>
        <pc:picChg chg="add mod">
          <ac:chgData name="Karen McPherson" userId="a617b3c1-c87c-4e86-b665-f62224407cb8" providerId="ADAL" clId="{540B0DE0-8BA7-4590-8C91-B7E409859F59}" dt="2023-11-21T11:45:07.293" v="181" actId="207"/>
          <ac:picMkLst>
            <pc:docMk/>
            <pc:sldMk cId="4181272070" sldId="336"/>
            <ac:picMk id="4" creationId="{900D4692-4797-1718-CC67-169ECB6C2A5E}"/>
          </ac:picMkLst>
        </pc:picChg>
        <pc:picChg chg="add mod">
          <ac:chgData name="Karen McPherson" userId="a617b3c1-c87c-4e86-b665-f62224407cb8" providerId="ADAL" clId="{540B0DE0-8BA7-4590-8C91-B7E409859F59}" dt="2023-11-21T11:45:14.824" v="183" actId="1076"/>
          <ac:picMkLst>
            <pc:docMk/>
            <pc:sldMk cId="4181272070" sldId="336"/>
            <ac:picMk id="6" creationId="{9407A329-C200-25E7-4EDD-637BD1409ED9}"/>
          </ac:picMkLst>
        </pc:picChg>
        <pc:picChg chg="add mod">
          <ac:chgData name="Karen McPherson" userId="a617b3c1-c87c-4e86-b665-f62224407cb8" providerId="ADAL" clId="{540B0DE0-8BA7-4590-8C91-B7E409859F59}" dt="2023-11-21T11:45:45.616" v="187" actId="1076"/>
          <ac:picMkLst>
            <pc:docMk/>
            <pc:sldMk cId="4181272070" sldId="336"/>
            <ac:picMk id="8" creationId="{B6DD6E91-6C1F-E348-EE65-3097925DD046}"/>
          </ac:picMkLst>
        </pc:picChg>
        <pc:picChg chg="add mod">
          <ac:chgData name="Karen McPherson" userId="a617b3c1-c87c-4e86-b665-f62224407cb8" providerId="ADAL" clId="{540B0DE0-8BA7-4590-8C91-B7E409859F59}" dt="2023-11-21T11:45:54.935" v="189" actId="1076"/>
          <ac:picMkLst>
            <pc:docMk/>
            <pc:sldMk cId="4181272070" sldId="336"/>
            <ac:picMk id="9" creationId="{327814C7-FF62-28B6-770E-0E1B3B1C01C8}"/>
          </ac:picMkLst>
        </pc:picChg>
        <pc:picChg chg="add mod">
          <ac:chgData name="Karen McPherson" userId="a617b3c1-c87c-4e86-b665-f62224407cb8" providerId="ADAL" clId="{540B0DE0-8BA7-4590-8C91-B7E409859F59}" dt="2023-11-21T11:45:59.144" v="191" actId="1076"/>
          <ac:picMkLst>
            <pc:docMk/>
            <pc:sldMk cId="4181272070" sldId="336"/>
            <ac:picMk id="10" creationId="{B604517A-71DB-B463-1AC1-42D13887DDA5}"/>
          </ac:picMkLst>
        </pc:picChg>
        <pc:picChg chg="add mod">
          <ac:chgData name="Karen McPherson" userId="a617b3c1-c87c-4e86-b665-f62224407cb8" providerId="ADAL" clId="{540B0DE0-8BA7-4590-8C91-B7E409859F59}" dt="2023-11-21T11:46:07.661" v="193" actId="1076"/>
          <ac:picMkLst>
            <pc:docMk/>
            <pc:sldMk cId="4181272070" sldId="336"/>
            <ac:picMk id="11" creationId="{DAECE128-1629-9DCB-4659-A471E66E984E}"/>
          </ac:picMkLst>
        </pc:picChg>
        <pc:picChg chg="add mod">
          <ac:chgData name="Karen McPherson" userId="a617b3c1-c87c-4e86-b665-f62224407cb8" providerId="ADAL" clId="{540B0DE0-8BA7-4590-8C91-B7E409859F59}" dt="2023-11-21T11:54:26.950" v="313" actId="207"/>
          <ac:picMkLst>
            <pc:docMk/>
            <pc:sldMk cId="4181272070" sldId="336"/>
            <ac:picMk id="15" creationId="{0353ABFC-5195-C5D5-7CD4-2F073F125B2F}"/>
          </ac:picMkLst>
        </pc:picChg>
      </pc:sldChg>
      <pc:sldChg chg="addSp delSp modSp mod ord">
        <pc:chgData name="Karen McPherson" userId="a617b3c1-c87c-4e86-b665-f62224407cb8" providerId="ADAL" clId="{540B0DE0-8BA7-4590-8C91-B7E409859F59}" dt="2023-11-21T13:11:09.155" v="348" actId="20577"/>
        <pc:sldMkLst>
          <pc:docMk/>
          <pc:sldMk cId="1801162161" sldId="348"/>
        </pc:sldMkLst>
        <pc:spChg chg="mod">
          <ac:chgData name="Karen McPherson" userId="a617b3c1-c87c-4e86-b665-f62224407cb8" providerId="ADAL" clId="{540B0DE0-8BA7-4590-8C91-B7E409859F59}" dt="2023-11-21T13:11:09.155" v="348" actId="20577"/>
          <ac:spMkLst>
            <pc:docMk/>
            <pc:sldMk cId="1801162161" sldId="348"/>
            <ac:spMk id="5" creationId="{65ABBDC1-DAE5-A35B-F353-2256525943AA}"/>
          </ac:spMkLst>
        </pc:spChg>
        <pc:spChg chg="del mod">
          <ac:chgData name="Karen McPherson" userId="a617b3c1-c87c-4e86-b665-f62224407cb8" providerId="ADAL" clId="{540B0DE0-8BA7-4590-8C91-B7E409859F59}" dt="2023-11-21T11:27:23.260" v="143" actId="478"/>
          <ac:spMkLst>
            <pc:docMk/>
            <pc:sldMk cId="1801162161" sldId="348"/>
            <ac:spMk id="18" creationId="{399415E9-8E13-21DE-525F-B57A0F9C7400}"/>
          </ac:spMkLst>
        </pc:spChg>
        <pc:spChg chg="del">
          <ac:chgData name="Karen McPherson" userId="a617b3c1-c87c-4e86-b665-f62224407cb8" providerId="ADAL" clId="{540B0DE0-8BA7-4590-8C91-B7E409859F59}" dt="2023-11-21T11:27:20.946" v="141" actId="478"/>
          <ac:spMkLst>
            <pc:docMk/>
            <pc:sldMk cId="1801162161" sldId="348"/>
            <ac:spMk id="19" creationId="{ED673ADE-7BD8-A7A6-7180-98C9B916EB0F}"/>
          </ac:spMkLst>
        </pc:spChg>
        <pc:spChg chg="del mod">
          <ac:chgData name="Karen McPherson" userId="a617b3c1-c87c-4e86-b665-f62224407cb8" providerId="ADAL" clId="{540B0DE0-8BA7-4590-8C91-B7E409859F59}" dt="2023-11-21T11:27:20.295" v="140" actId="478"/>
          <ac:spMkLst>
            <pc:docMk/>
            <pc:sldMk cId="1801162161" sldId="348"/>
            <ac:spMk id="20" creationId="{A0819ECE-DD19-0EE2-3E2C-BEEA441DF5E7}"/>
          </ac:spMkLst>
        </pc:spChg>
        <pc:spChg chg="del">
          <ac:chgData name="Karen McPherson" userId="a617b3c1-c87c-4e86-b665-f62224407cb8" providerId="ADAL" clId="{540B0DE0-8BA7-4590-8C91-B7E409859F59}" dt="2023-11-21T11:27:24.318" v="144" actId="478"/>
          <ac:spMkLst>
            <pc:docMk/>
            <pc:sldMk cId="1801162161" sldId="348"/>
            <ac:spMk id="21" creationId="{1A8692E3-FF1B-DC22-BEDA-5D08BA37A799}"/>
          </ac:spMkLst>
        </pc:spChg>
        <pc:picChg chg="add del">
          <ac:chgData name="Karen McPherson" userId="a617b3c1-c87c-4e86-b665-f62224407cb8" providerId="ADAL" clId="{540B0DE0-8BA7-4590-8C91-B7E409859F59}" dt="2023-11-21T11:26:17.653" v="71" actId="478"/>
          <ac:picMkLst>
            <pc:docMk/>
            <pc:sldMk cId="1801162161" sldId="348"/>
            <ac:picMk id="6" creationId="{D7F43E9C-7EA0-2173-4E95-2DB72F923A80}"/>
          </ac:picMkLst>
        </pc:picChg>
        <pc:picChg chg="mod">
          <ac:chgData name="Karen McPherson" userId="a617b3c1-c87c-4e86-b665-f62224407cb8" providerId="ADAL" clId="{540B0DE0-8BA7-4590-8C91-B7E409859F59}" dt="2023-11-21T11:26:05.971" v="65" actId="1076"/>
          <ac:picMkLst>
            <pc:docMk/>
            <pc:sldMk cId="1801162161" sldId="348"/>
            <ac:picMk id="7" creationId="{EDF2B3AC-6F77-3E08-6B07-4728682B4793}"/>
          </ac:picMkLst>
        </pc:picChg>
        <pc:picChg chg="add del mod">
          <ac:chgData name="Karen McPherson" userId="a617b3c1-c87c-4e86-b665-f62224407cb8" providerId="ADAL" clId="{540B0DE0-8BA7-4590-8C91-B7E409859F59}" dt="2023-11-21T11:26:20.196" v="72" actId="1076"/>
          <ac:picMkLst>
            <pc:docMk/>
            <pc:sldMk cId="1801162161" sldId="348"/>
            <ac:picMk id="22" creationId="{BE0A9CDB-7B1A-E25F-1214-BBACFD336D45}"/>
          </ac:picMkLst>
        </pc:picChg>
      </pc:sldChg>
      <pc:sldChg chg="modSp mod">
        <pc:chgData name="Karen McPherson" userId="a617b3c1-c87c-4e86-b665-f62224407cb8" providerId="ADAL" clId="{540B0DE0-8BA7-4590-8C91-B7E409859F59}" dt="2023-11-21T11:52:40.612" v="307" actId="1036"/>
        <pc:sldMkLst>
          <pc:docMk/>
          <pc:sldMk cId="3006730835" sldId="376"/>
        </pc:sldMkLst>
        <pc:spChg chg="mod">
          <ac:chgData name="Karen McPherson" userId="a617b3c1-c87c-4e86-b665-f62224407cb8" providerId="ADAL" clId="{540B0DE0-8BA7-4590-8C91-B7E409859F59}" dt="2023-11-21T11:52:40.612" v="307" actId="1036"/>
          <ac:spMkLst>
            <pc:docMk/>
            <pc:sldMk cId="3006730835" sldId="376"/>
            <ac:spMk id="2" creationId="{65B8B7B2-55A8-A985-FEDC-A017C211184B}"/>
          </ac:spMkLst>
        </pc:spChg>
      </pc:sldChg>
      <pc:sldChg chg="modSp mod">
        <pc:chgData name="Karen McPherson" userId="a617b3c1-c87c-4e86-b665-f62224407cb8" providerId="ADAL" clId="{540B0DE0-8BA7-4590-8C91-B7E409859F59}" dt="2023-11-21T13:14:26.909" v="657" actId="1076"/>
        <pc:sldMkLst>
          <pc:docMk/>
          <pc:sldMk cId="1387677818" sldId="378"/>
        </pc:sldMkLst>
        <pc:spChg chg="mod">
          <ac:chgData name="Karen McPherson" userId="a617b3c1-c87c-4e86-b665-f62224407cb8" providerId="ADAL" clId="{540B0DE0-8BA7-4590-8C91-B7E409859F59}" dt="2023-11-21T13:14:12.423" v="656" actId="20577"/>
          <ac:spMkLst>
            <pc:docMk/>
            <pc:sldMk cId="1387677818" sldId="378"/>
            <ac:spMk id="4" creationId="{B64D8103-1D55-8A9A-5484-EA46A2C22159}"/>
          </ac:spMkLst>
        </pc:spChg>
        <pc:picChg chg="mod">
          <ac:chgData name="Karen McPherson" userId="a617b3c1-c87c-4e86-b665-f62224407cb8" providerId="ADAL" clId="{540B0DE0-8BA7-4590-8C91-B7E409859F59}" dt="2023-11-21T13:14:26.909" v="657" actId="1076"/>
          <ac:picMkLst>
            <pc:docMk/>
            <pc:sldMk cId="1387677818" sldId="378"/>
            <ac:picMk id="32" creationId="{0657140F-5535-E99A-AE6E-626961C39CF2}"/>
          </ac:picMkLst>
        </pc:picChg>
      </pc:sldChg>
      <pc:sldChg chg="del">
        <pc:chgData name="Karen McPherson" userId="a617b3c1-c87c-4e86-b665-f62224407cb8" providerId="ADAL" clId="{540B0DE0-8BA7-4590-8C91-B7E409859F59}" dt="2023-11-21T11:48:24.809" v="213" actId="47"/>
        <pc:sldMkLst>
          <pc:docMk/>
          <pc:sldMk cId="1254349953" sldId="400"/>
        </pc:sldMkLst>
      </pc:sldChg>
      <pc:sldChg chg="del">
        <pc:chgData name="Karen McPherson" userId="a617b3c1-c87c-4e86-b665-f62224407cb8" providerId="ADAL" clId="{540B0DE0-8BA7-4590-8C91-B7E409859F59}" dt="2023-11-21T11:48:29.377" v="214" actId="47"/>
        <pc:sldMkLst>
          <pc:docMk/>
          <pc:sldMk cId="3328879163" sldId="401"/>
        </pc:sldMkLst>
      </pc:sldChg>
      <pc:sldChg chg="del">
        <pc:chgData name="Karen McPherson" userId="a617b3c1-c87c-4e86-b665-f62224407cb8" providerId="ADAL" clId="{540B0DE0-8BA7-4590-8C91-B7E409859F59}" dt="2023-11-21T11:48:30.749" v="215" actId="47"/>
        <pc:sldMkLst>
          <pc:docMk/>
          <pc:sldMk cId="1057507877" sldId="402"/>
        </pc:sldMkLst>
      </pc:sldChg>
      <pc:sldChg chg="addSp delSp modSp mod ord">
        <pc:chgData name="Karen McPherson" userId="a617b3c1-c87c-4e86-b665-f62224407cb8" providerId="ADAL" clId="{540B0DE0-8BA7-4590-8C91-B7E409859F59}" dt="2023-11-21T11:51:05.922" v="298" actId="207"/>
        <pc:sldMkLst>
          <pc:docMk/>
          <pc:sldMk cId="495652713" sldId="403"/>
        </pc:sldMkLst>
        <pc:spChg chg="mod">
          <ac:chgData name="Karen McPherson" userId="a617b3c1-c87c-4e86-b665-f62224407cb8" providerId="ADAL" clId="{540B0DE0-8BA7-4590-8C91-B7E409859F59}" dt="2023-11-21T11:49:49.548" v="282" actId="403"/>
          <ac:spMkLst>
            <pc:docMk/>
            <pc:sldMk cId="495652713" sldId="403"/>
            <ac:spMk id="2" creationId="{65B8B7B2-55A8-A985-FEDC-A017C211184B}"/>
          </ac:spMkLst>
        </pc:spChg>
        <pc:spChg chg="mod">
          <ac:chgData name="Karen McPherson" userId="a617b3c1-c87c-4e86-b665-f62224407cb8" providerId="ADAL" clId="{540B0DE0-8BA7-4590-8C91-B7E409859F59}" dt="2023-11-21T11:50:48.115" v="294" actId="403"/>
          <ac:spMkLst>
            <pc:docMk/>
            <pc:sldMk cId="495652713" sldId="403"/>
            <ac:spMk id="17" creationId="{307EE5EF-3A74-592C-5867-6E5E90EA1A40}"/>
          </ac:spMkLst>
        </pc:spChg>
        <pc:spChg chg="mod">
          <ac:chgData name="Karen McPherson" userId="a617b3c1-c87c-4e86-b665-f62224407cb8" providerId="ADAL" clId="{540B0DE0-8BA7-4590-8C91-B7E409859F59}" dt="2023-11-21T11:51:05.922" v="298" actId="207"/>
          <ac:spMkLst>
            <pc:docMk/>
            <pc:sldMk cId="495652713" sldId="403"/>
            <ac:spMk id="18" creationId="{B2E53B3D-26CF-92AC-3C68-89E8719155EE}"/>
          </ac:spMkLst>
        </pc:spChg>
        <pc:picChg chg="add mod">
          <ac:chgData name="Karen McPherson" userId="a617b3c1-c87c-4e86-b665-f62224407cb8" providerId="ADAL" clId="{540B0DE0-8BA7-4590-8C91-B7E409859F59}" dt="2023-11-21T11:50:28.915" v="288" actId="1076"/>
          <ac:picMkLst>
            <pc:docMk/>
            <pc:sldMk cId="495652713" sldId="403"/>
            <ac:picMk id="4" creationId="{83634514-D59C-45AB-CE93-60A795C7BE99}"/>
          </ac:picMkLst>
        </pc:picChg>
        <pc:picChg chg="del">
          <ac:chgData name="Karen McPherson" userId="a617b3c1-c87c-4e86-b665-f62224407cb8" providerId="ADAL" clId="{540B0DE0-8BA7-4590-8C91-B7E409859F59}" dt="2023-11-21T11:50:11.803" v="284" actId="478"/>
          <ac:picMkLst>
            <pc:docMk/>
            <pc:sldMk cId="495652713" sldId="403"/>
            <ac:picMk id="7" creationId="{6BF00E24-030F-8806-736E-BF3107C0A2E1}"/>
          </ac:picMkLst>
        </pc:picChg>
        <pc:picChg chg="mod">
          <ac:chgData name="Karen McPherson" userId="a617b3c1-c87c-4e86-b665-f62224407cb8" providerId="ADAL" clId="{540B0DE0-8BA7-4590-8C91-B7E409859F59}" dt="2023-11-21T11:50:36.485" v="291" actId="1076"/>
          <ac:picMkLst>
            <pc:docMk/>
            <pc:sldMk cId="495652713" sldId="403"/>
            <ac:picMk id="9" creationId="{8CE18E1A-6893-EA2E-0267-5BD69B2BE0C3}"/>
          </ac:picMkLst>
        </pc:picChg>
        <pc:cxnChg chg="mod">
          <ac:chgData name="Karen McPherson" userId="a617b3c1-c87c-4e86-b665-f62224407cb8" providerId="ADAL" clId="{540B0DE0-8BA7-4590-8C91-B7E409859F59}" dt="2023-11-21T11:50:31.594" v="289" actId="1076"/>
          <ac:cxnSpMkLst>
            <pc:docMk/>
            <pc:sldMk cId="495652713" sldId="403"/>
            <ac:cxnSpMk id="6" creationId="{624FB9D2-6A7B-5EEC-870C-39C05D6BCFF4}"/>
          </ac:cxnSpMkLst>
        </pc:cxnChg>
        <pc:cxnChg chg="mod">
          <ac:chgData name="Karen McPherson" userId="a617b3c1-c87c-4e86-b665-f62224407cb8" providerId="ADAL" clId="{540B0DE0-8BA7-4590-8C91-B7E409859F59}" dt="2023-11-21T11:50:27.190" v="287" actId="14100"/>
          <ac:cxnSpMkLst>
            <pc:docMk/>
            <pc:sldMk cId="495652713" sldId="403"/>
            <ac:cxnSpMk id="13" creationId="{48306E6F-2A47-2726-BB05-CD04C45EEF2A}"/>
          </ac:cxnSpMkLst>
        </pc:cxnChg>
      </pc:sldChg>
      <pc:sldChg chg="modSp mod ord">
        <pc:chgData name="Karen McPherson" userId="a617b3c1-c87c-4e86-b665-f62224407cb8" providerId="ADAL" clId="{540B0DE0-8BA7-4590-8C91-B7E409859F59}" dt="2023-11-21T11:30:34.239" v="168" actId="12788"/>
        <pc:sldMkLst>
          <pc:docMk/>
          <pc:sldMk cId="936598925" sldId="404"/>
        </pc:sldMkLst>
        <pc:spChg chg="mod">
          <ac:chgData name="Karen McPherson" userId="a617b3c1-c87c-4e86-b665-f62224407cb8" providerId="ADAL" clId="{540B0DE0-8BA7-4590-8C91-B7E409859F59}" dt="2023-11-21T11:09:21.471" v="16" actId="1076"/>
          <ac:spMkLst>
            <pc:docMk/>
            <pc:sldMk cId="936598925" sldId="404"/>
            <ac:spMk id="5" creationId="{E644C45F-30B2-2CEC-CB9D-C9CCF070B392}"/>
          </ac:spMkLst>
        </pc:spChg>
        <pc:picChg chg="mod">
          <ac:chgData name="Karen McPherson" userId="a617b3c1-c87c-4e86-b665-f62224407cb8" providerId="ADAL" clId="{540B0DE0-8BA7-4590-8C91-B7E409859F59}" dt="2023-11-21T11:09:27.721" v="18" actId="1076"/>
          <ac:picMkLst>
            <pc:docMk/>
            <pc:sldMk cId="936598925" sldId="404"/>
            <ac:picMk id="3" creationId="{B07219EE-4088-9F91-8B88-82886689DF9C}"/>
          </ac:picMkLst>
        </pc:picChg>
        <pc:picChg chg="mod">
          <ac:chgData name="Karen McPherson" userId="a617b3c1-c87c-4e86-b665-f62224407cb8" providerId="ADAL" clId="{540B0DE0-8BA7-4590-8C91-B7E409859F59}" dt="2023-11-21T11:08:42.388" v="13" actId="1038"/>
          <ac:picMkLst>
            <pc:docMk/>
            <pc:sldMk cId="936598925" sldId="404"/>
            <ac:picMk id="9" creationId="{A0B9E2D9-D695-715A-6115-A38311ADF1F4}"/>
          </ac:picMkLst>
        </pc:picChg>
        <pc:picChg chg="mod">
          <ac:chgData name="Karen McPherson" userId="a617b3c1-c87c-4e86-b665-f62224407cb8" providerId="ADAL" clId="{540B0DE0-8BA7-4590-8C91-B7E409859F59}" dt="2023-11-21T11:30:08.819" v="158" actId="1036"/>
          <ac:picMkLst>
            <pc:docMk/>
            <pc:sldMk cId="936598925" sldId="404"/>
            <ac:picMk id="12" creationId="{04E4CEFB-AC2B-A036-99EE-DC250F71837A}"/>
          </ac:picMkLst>
        </pc:picChg>
        <pc:picChg chg="mod">
          <ac:chgData name="Karen McPherson" userId="a617b3c1-c87c-4e86-b665-f62224407cb8" providerId="ADAL" clId="{540B0DE0-8BA7-4590-8C91-B7E409859F59}" dt="2023-11-21T11:08:42.388" v="13" actId="1038"/>
          <ac:picMkLst>
            <pc:docMk/>
            <pc:sldMk cId="936598925" sldId="404"/>
            <ac:picMk id="15" creationId="{DA9E8B45-D893-3545-93BC-2EA4132206EE}"/>
          </ac:picMkLst>
        </pc:picChg>
        <pc:picChg chg="mod">
          <ac:chgData name="Karen McPherson" userId="a617b3c1-c87c-4e86-b665-f62224407cb8" providerId="ADAL" clId="{540B0DE0-8BA7-4590-8C91-B7E409859F59}" dt="2023-11-21T11:30:34.239" v="168" actId="12788"/>
          <ac:picMkLst>
            <pc:docMk/>
            <pc:sldMk cId="936598925" sldId="404"/>
            <ac:picMk id="16" creationId="{76183A23-288E-4448-6E97-1CAADC91D17D}"/>
          </ac:picMkLst>
        </pc:picChg>
        <pc:picChg chg="mod">
          <ac:chgData name="Karen McPherson" userId="a617b3c1-c87c-4e86-b665-f62224407cb8" providerId="ADAL" clId="{540B0DE0-8BA7-4590-8C91-B7E409859F59}" dt="2023-11-21T11:30:34.239" v="168" actId="12788"/>
          <ac:picMkLst>
            <pc:docMk/>
            <pc:sldMk cId="936598925" sldId="404"/>
            <ac:picMk id="18" creationId="{6E27229D-9EB3-9F84-D0C2-BFCECC6C2A57}"/>
          </ac:picMkLst>
        </pc:picChg>
        <pc:picChg chg="mod">
          <ac:chgData name="Karen McPherson" userId="a617b3c1-c87c-4e86-b665-f62224407cb8" providerId="ADAL" clId="{540B0DE0-8BA7-4590-8C91-B7E409859F59}" dt="2023-11-21T11:30:08.819" v="158" actId="1036"/>
          <ac:picMkLst>
            <pc:docMk/>
            <pc:sldMk cId="936598925" sldId="404"/>
            <ac:picMk id="19" creationId="{33B10023-FBC1-7DD0-453D-BCF05C572BD5}"/>
          </ac:picMkLst>
        </pc:picChg>
        <pc:picChg chg="mod">
          <ac:chgData name="Karen McPherson" userId="a617b3c1-c87c-4e86-b665-f62224407cb8" providerId="ADAL" clId="{540B0DE0-8BA7-4590-8C91-B7E409859F59}" dt="2023-11-21T11:30:34.239" v="168" actId="12788"/>
          <ac:picMkLst>
            <pc:docMk/>
            <pc:sldMk cId="936598925" sldId="404"/>
            <ac:picMk id="20" creationId="{6E80FCEF-3B85-12F4-FCC7-8419BAA86185}"/>
          </ac:picMkLst>
        </pc:picChg>
        <pc:picChg chg="mod">
          <ac:chgData name="Karen McPherson" userId="a617b3c1-c87c-4e86-b665-f62224407cb8" providerId="ADAL" clId="{540B0DE0-8BA7-4590-8C91-B7E409859F59}" dt="2023-11-21T11:30:08.819" v="158" actId="1036"/>
          <ac:picMkLst>
            <pc:docMk/>
            <pc:sldMk cId="936598925" sldId="404"/>
            <ac:picMk id="24" creationId="{B5B4AA33-4649-5517-917A-01F05F9EB050}"/>
          </ac:picMkLst>
        </pc:picChg>
      </pc:sldChg>
      <pc:sldChg chg="addSp delSp modSp add mod">
        <pc:chgData name="Karen McPherson" userId="a617b3c1-c87c-4e86-b665-f62224407cb8" providerId="ADAL" clId="{540B0DE0-8BA7-4590-8C91-B7E409859F59}" dt="2023-11-21T11:56:01.347" v="336" actId="1076"/>
        <pc:sldMkLst>
          <pc:docMk/>
          <pc:sldMk cId="1738589764" sldId="405"/>
        </pc:sldMkLst>
        <pc:spChg chg="add del mod">
          <ac:chgData name="Karen McPherson" userId="a617b3c1-c87c-4e86-b665-f62224407cb8" providerId="ADAL" clId="{540B0DE0-8BA7-4590-8C91-B7E409859F59}" dt="2023-11-21T11:21:25.991" v="30" actId="478"/>
          <ac:spMkLst>
            <pc:docMk/>
            <pc:sldMk cId="1738589764" sldId="405"/>
            <ac:spMk id="4" creationId="{80E8F2F5-79A4-C413-6E59-9A6BCA3BC703}"/>
          </ac:spMkLst>
        </pc:spChg>
        <pc:spChg chg="add del mod">
          <ac:chgData name="Karen McPherson" userId="a617b3c1-c87c-4e86-b665-f62224407cb8" providerId="ADAL" clId="{540B0DE0-8BA7-4590-8C91-B7E409859F59}" dt="2023-11-21T11:21:45.644" v="34" actId="478"/>
          <ac:spMkLst>
            <pc:docMk/>
            <pc:sldMk cId="1738589764" sldId="405"/>
            <ac:spMk id="6" creationId="{712F7C0B-F190-031E-6450-B5FB0E0C848D}"/>
          </ac:spMkLst>
        </pc:spChg>
        <pc:spChg chg="add del mod">
          <ac:chgData name="Karen McPherson" userId="a617b3c1-c87c-4e86-b665-f62224407cb8" providerId="ADAL" clId="{540B0DE0-8BA7-4590-8C91-B7E409859F59}" dt="2023-11-21T11:22:07.506" v="36" actId="478"/>
          <ac:spMkLst>
            <pc:docMk/>
            <pc:sldMk cId="1738589764" sldId="405"/>
            <ac:spMk id="8" creationId="{CD1F6B49-9FD1-33C7-D590-EC18433FC1D5}"/>
          </ac:spMkLst>
        </pc:spChg>
        <pc:spChg chg="add mod">
          <ac:chgData name="Karen McPherson" userId="a617b3c1-c87c-4e86-b665-f62224407cb8" providerId="ADAL" clId="{540B0DE0-8BA7-4590-8C91-B7E409859F59}" dt="2023-11-21T11:53:40.048" v="309" actId="207"/>
          <ac:spMkLst>
            <pc:docMk/>
            <pc:sldMk cId="1738589764" sldId="405"/>
            <ac:spMk id="10" creationId="{8B2B2879-A219-0777-1DB3-AAC62BE1818C}"/>
          </ac:spMkLst>
        </pc:spChg>
        <pc:spChg chg="del">
          <ac:chgData name="Karen McPherson" userId="a617b3c1-c87c-4e86-b665-f62224407cb8" providerId="ADAL" clId="{540B0DE0-8BA7-4590-8C91-B7E409859F59}" dt="2023-11-21T11:55:22.135" v="331" actId="478"/>
          <ac:spMkLst>
            <pc:docMk/>
            <pc:sldMk cId="1738589764" sldId="405"/>
            <ac:spMk id="22" creationId="{31E4E449-F201-91AC-3860-2707FE7A9AFA}"/>
          </ac:spMkLst>
        </pc:spChg>
        <pc:spChg chg="del mod">
          <ac:chgData name="Karen McPherson" userId="a617b3c1-c87c-4e86-b665-f62224407cb8" providerId="ADAL" clId="{540B0DE0-8BA7-4590-8C91-B7E409859F59}" dt="2023-11-21T11:55:18.803" v="330" actId="478"/>
          <ac:spMkLst>
            <pc:docMk/>
            <pc:sldMk cId="1738589764" sldId="405"/>
            <ac:spMk id="23" creationId="{CDE3E267-61A1-C4A1-5E3C-EC3495E7BE6F}"/>
          </ac:spMkLst>
        </pc:spChg>
        <pc:spChg chg="add del mod">
          <ac:chgData name="Karen McPherson" userId="a617b3c1-c87c-4e86-b665-f62224407cb8" providerId="ADAL" clId="{540B0DE0-8BA7-4590-8C91-B7E409859F59}" dt="2023-11-21T11:23:28.917" v="43" actId="478"/>
          <ac:spMkLst>
            <pc:docMk/>
            <pc:sldMk cId="1738589764" sldId="405"/>
            <ac:spMk id="25" creationId="{FD0450DC-89F4-B1CF-4569-C5E9FDA378A8}"/>
          </ac:spMkLst>
        </pc:spChg>
        <pc:spChg chg="del">
          <ac:chgData name="Karen McPherson" userId="a617b3c1-c87c-4e86-b665-f62224407cb8" providerId="ADAL" clId="{540B0DE0-8BA7-4590-8C91-B7E409859F59}" dt="2023-11-21T11:55:23.634" v="332" actId="478"/>
          <ac:spMkLst>
            <pc:docMk/>
            <pc:sldMk cId="1738589764" sldId="405"/>
            <ac:spMk id="27" creationId="{C3AE1A5D-913A-D694-3821-3A891F932490}"/>
          </ac:spMkLst>
        </pc:spChg>
        <pc:spChg chg="add mod">
          <ac:chgData name="Karen McPherson" userId="a617b3c1-c87c-4e86-b665-f62224407cb8" providerId="ADAL" clId="{540B0DE0-8BA7-4590-8C91-B7E409859F59}" dt="2023-11-21T11:53:46.609" v="310" actId="207"/>
          <ac:spMkLst>
            <pc:docMk/>
            <pc:sldMk cId="1738589764" sldId="405"/>
            <ac:spMk id="28" creationId="{03F53921-DEFD-74FB-8FD0-5FB034B9901A}"/>
          </ac:spMkLst>
        </pc:spChg>
        <pc:spChg chg="add mod">
          <ac:chgData name="Karen McPherson" userId="a617b3c1-c87c-4e86-b665-f62224407cb8" providerId="ADAL" clId="{540B0DE0-8BA7-4590-8C91-B7E409859F59}" dt="2023-11-21T11:56:01.347" v="336" actId="1076"/>
          <ac:spMkLst>
            <pc:docMk/>
            <pc:sldMk cId="1738589764" sldId="405"/>
            <ac:spMk id="29" creationId="{C9F93B07-62BF-D71E-E235-C62AC4C9BBBA}"/>
          </ac:spMkLst>
        </pc:spChg>
        <pc:spChg chg="add del mod">
          <ac:chgData name="Karen McPherson" userId="a617b3c1-c87c-4e86-b665-f62224407cb8" providerId="ADAL" clId="{540B0DE0-8BA7-4590-8C91-B7E409859F59}" dt="2023-11-21T11:25:05.451" v="52" actId="478"/>
          <ac:spMkLst>
            <pc:docMk/>
            <pc:sldMk cId="1738589764" sldId="405"/>
            <ac:spMk id="30" creationId="{5988980B-378F-AE05-02AC-358CF0200A99}"/>
          </ac:spMkLst>
        </pc:spChg>
        <pc:spChg chg="add mod ord">
          <ac:chgData name="Karen McPherson" userId="a617b3c1-c87c-4e86-b665-f62224407cb8" providerId="ADAL" clId="{540B0DE0-8BA7-4590-8C91-B7E409859F59}" dt="2023-11-21T11:55:44.596" v="334" actId="167"/>
          <ac:spMkLst>
            <pc:docMk/>
            <pc:sldMk cId="1738589764" sldId="405"/>
            <ac:spMk id="44" creationId="{D690B3B3-C5F4-C1E7-B728-3C1D248DABEC}"/>
          </ac:spMkLst>
        </pc:spChg>
        <pc:spChg chg="add mod ord">
          <ac:chgData name="Karen McPherson" userId="a617b3c1-c87c-4e86-b665-f62224407cb8" providerId="ADAL" clId="{540B0DE0-8BA7-4590-8C91-B7E409859F59}" dt="2023-11-21T11:55:44.596" v="334" actId="167"/>
          <ac:spMkLst>
            <pc:docMk/>
            <pc:sldMk cId="1738589764" sldId="405"/>
            <ac:spMk id="45" creationId="{AF3D4390-A7F1-EFBC-5DD2-AB1E3C8C40C6}"/>
          </ac:spMkLst>
        </pc:spChg>
        <pc:spChg chg="add mod ord">
          <ac:chgData name="Karen McPherson" userId="a617b3c1-c87c-4e86-b665-f62224407cb8" providerId="ADAL" clId="{540B0DE0-8BA7-4590-8C91-B7E409859F59}" dt="2023-11-21T11:55:44.596" v="334" actId="167"/>
          <ac:spMkLst>
            <pc:docMk/>
            <pc:sldMk cId="1738589764" sldId="405"/>
            <ac:spMk id="48" creationId="{7DD59E80-3240-44B3-EE2E-4C89765E01E6}"/>
          </ac:spMkLst>
        </pc:spChg>
        <pc:graphicFrameChg chg="del">
          <ac:chgData name="Karen McPherson" userId="a617b3c1-c87c-4e86-b665-f62224407cb8" providerId="ADAL" clId="{540B0DE0-8BA7-4590-8C91-B7E409859F59}" dt="2023-11-21T11:54:58.984" v="314" actId="478"/>
          <ac:graphicFrameMkLst>
            <pc:docMk/>
            <pc:sldMk cId="1738589764" sldId="405"/>
            <ac:graphicFrameMk id="7" creationId="{6AE17D2B-E767-1448-E251-CB5C117AD58C}"/>
          </ac:graphicFrameMkLst>
        </pc:graphicFrameChg>
        <pc:graphicFrameChg chg="add mod ord">
          <ac:chgData name="Karen McPherson" userId="a617b3c1-c87c-4e86-b665-f62224407cb8" providerId="ADAL" clId="{540B0DE0-8BA7-4590-8C91-B7E409859F59}" dt="2023-11-21T11:55:44.596" v="334" actId="167"/>
          <ac:graphicFrameMkLst>
            <pc:docMk/>
            <pc:sldMk cId="1738589764" sldId="405"/>
            <ac:graphicFrameMk id="31" creationId="{860B92D4-F0CC-8AB2-54B1-9F0FCA4F7545}"/>
          </ac:graphicFrameMkLst>
        </pc:graphicFrameChg>
        <pc:picChg chg="del">
          <ac:chgData name="Karen McPherson" userId="a617b3c1-c87c-4e86-b665-f62224407cb8" providerId="ADAL" clId="{540B0DE0-8BA7-4590-8C91-B7E409859F59}" dt="2023-11-21T11:55:10.496" v="325" actId="478"/>
          <ac:picMkLst>
            <pc:docMk/>
            <pc:sldMk cId="1738589764" sldId="405"/>
            <ac:picMk id="9" creationId="{A0B9E2D9-D695-715A-6115-A38311ADF1F4}"/>
          </ac:picMkLst>
        </pc:picChg>
        <pc:picChg chg="del">
          <ac:chgData name="Karen McPherson" userId="a617b3c1-c87c-4e86-b665-f62224407cb8" providerId="ADAL" clId="{540B0DE0-8BA7-4590-8C91-B7E409859F59}" dt="2023-11-21T11:55:02.716" v="315" actId="478"/>
          <ac:picMkLst>
            <pc:docMk/>
            <pc:sldMk cId="1738589764" sldId="405"/>
            <ac:picMk id="11" creationId="{AFDE1AC7-49D9-DB0B-0F59-0AE118EF6265}"/>
          </ac:picMkLst>
        </pc:picChg>
        <pc:picChg chg="del">
          <ac:chgData name="Karen McPherson" userId="a617b3c1-c87c-4e86-b665-f62224407cb8" providerId="ADAL" clId="{540B0DE0-8BA7-4590-8C91-B7E409859F59}" dt="2023-11-21T11:55:03.402" v="316" actId="478"/>
          <ac:picMkLst>
            <pc:docMk/>
            <pc:sldMk cId="1738589764" sldId="405"/>
            <ac:picMk id="12" creationId="{04E4CEFB-AC2B-A036-99EE-DC250F71837A}"/>
          </ac:picMkLst>
        </pc:picChg>
        <pc:picChg chg="del">
          <ac:chgData name="Karen McPherson" userId="a617b3c1-c87c-4e86-b665-f62224407cb8" providerId="ADAL" clId="{540B0DE0-8BA7-4590-8C91-B7E409859F59}" dt="2023-11-21T11:55:04.087" v="317" actId="478"/>
          <ac:picMkLst>
            <pc:docMk/>
            <pc:sldMk cId="1738589764" sldId="405"/>
            <ac:picMk id="13" creationId="{CE4A689C-CE0E-AA9F-C2F7-A1C1C6630382}"/>
          </ac:picMkLst>
        </pc:picChg>
        <pc:picChg chg="del">
          <ac:chgData name="Karen McPherson" userId="a617b3c1-c87c-4e86-b665-f62224407cb8" providerId="ADAL" clId="{540B0DE0-8BA7-4590-8C91-B7E409859F59}" dt="2023-11-21T11:55:04.651" v="318" actId="478"/>
          <ac:picMkLst>
            <pc:docMk/>
            <pc:sldMk cId="1738589764" sldId="405"/>
            <ac:picMk id="14" creationId="{D16E9077-E85D-D047-447D-62D8A8AA17E2}"/>
          </ac:picMkLst>
        </pc:picChg>
        <pc:picChg chg="del">
          <ac:chgData name="Karen McPherson" userId="a617b3c1-c87c-4e86-b665-f62224407cb8" providerId="ADAL" clId="{540B0DE0-8BA7-4590-8C91-B7E409859F59}" dt="2023-11-21T11:55:09.016" v="323" actId="478"/>
          <ac:picMkLst>
            <pc:docMk/>
            <pc:sldMk cId="1738589764" sldId="405"/>
            <ac:picMk id="15" creationId="{DA9E8B45-D893-3545-93BC-2EA4132206EE}"/>
          </ac:picMkLst>
        </pc:picChg>
        <pc:picChg chg="del">
          <ac:chgData name="Karen McPherson" userId="a617b3c1-c87c-4e86-b665-f62224407cb8" providerId="ADAL" clId="{540B0DE0-8BA7-4590-8C91-B7E409859F59}" dt="2023-11-21T11:55:08.030" v="322" actId="478"/>
          <ac:picMkLst>
            <pc:docMk/>
            <pc:sldMk cId="1738589764" sldId="405"/>
            <ac:picMk id="16" creationId="{76183A23-288E-4448-6E97-1CAADC91D17D}"/>
          </ac:picMkLst>
        </pc:picChg>
        <pc:picChg chg="del">
          <ac:chgData name="Karen McPherson" userId="a617b3c1-c87c-4e86-b665-f62224407cb8" providerId="ADAL" clId="{540B0DE0-8BA7-4590-8C91-B7E409859F59}" dt="2023-11-21T11:55:15.532" v="328" actId="478"/>
          <ac:picMkLst>
            <pc:docMk/>
            <pc:sldMk cId="1738589764" sldId="405"/>
            <ac:picMk id="17" creationId="{E2247D00-4EA4-EB64-588E-60565C098313}"/>
          </ac:picMkLst>
        </pc:picChg>
        <pc:picChg chg="del">
          <ac:chgData name="Karen McPherson" userId="a617b3c1-c87c-4e86-b665-f62224407cb8" providerId="ADAL" clId="{540B0DE0-8BA7-4590-8C91-B7E409859F59}" dt="2023-11-21T11:55:07.259" v="321" actId="478"/>
          <ac:picMkLst>
            <pc:docMk/>
            <pc:sldMk cId="1738589764" sldId="405"/>
            <ac:picMk id="18" creationId="{6E27229D-9EB3-9F84-D0C2-BFCECC6C2A57}"/>
          </ac:picMkLst>
        </pc:picChg>
        <pc:picChg chg="del">
          <ac:chgData name="Karen McPherson" userId="a617b3c1-c87c-4e86-b665-f62224407cb8" providerId="ADAL" clId="{540B0DE0-8BA7-4590-8C91-B7E409859F59}" dt="2023-11-21T11:55:09.802" v="324" actId="478"/>
          <ac:picMkLst>
            <pc:docMk/>
            <pc:sldMk cId="1738589764" sldId="405"/>
            <ac:picMk id="19" creationId="{33B10023-FBC1-7DD0-453D-BCF05C572BD5}"/>
          </ac:picMkLst>
        </pc:picChg>
        <pc:picChg chg="del">
          <ac:chgData name="Karen McPherson" userId="a617b3c1-c87c-4e86-b665-f62224407cb8" providerId="ADAL" clId="{540B0DE0-8BA7-4590-8C91-B7E409859F59}" dt="2023-11-21T11:55:05.692" v="319" actId="478"/>
          <ac:picMkLst>
            <pc:docMk/>
            <pc:sldMk cId="1738589764" sldId="405"/>
            <ac:picMk id="20" creationId="{6E80FCEF-3B85-12F4-FCC7-8419BAA86185}"/>
          </ac:picMkLst>
        </pc:picChg>
        <pc:picChg chg="del">
          <ac:chgData name="Karen McPherson" userId="a617b3c1-c87c-4e86-b665-f62224407cb8" providerId="ADAL" clId="{540B0DE0-8BA7-4590-8C91-B7E409859F59}" dt="2023-11-21T11:55:11.451" v="326" actId="478"/>
          <ac:picMkLst>
            <pc:docMk/>
            <pc:sldMk cId="1738589764" sldId="405"/>
            <ac:picMk id="21" creationId="{20EC0E1C-25C4-C086-9B8C-7C6CF50931CF}"/>
          </ac:picMkLst>
        </pc:picChg>
        <pc:picChg chg="del">
          <ac:chgData name="Karen McPherson" userId="a617b3c1-c87c-4e86-b665-f62224407cb8" providerId="ADAL" clId="{540B0DE0-8BA7-4590-8C91-B7E409859F59}" dt="2023-11-21T11:55:14.907" v="327" actId="478"/>
          <ac:picMkLst>
            <pc:docMk/>
            <pc:sldMk cId="1738589764" sldId="405"/>
            <ac:picMk id="24" creationId="{B5B4AA33-4649-5517-917A-01F05F9EB050}"/>
          </ac:picMkLst>
        </pc:picChg>
        <pc:picChg chg="del">
          <ac:chgData name="Karen McPherson" userId="a617b3c1-c87c-4e86-b665-f62224407cb8" providerId="ADAL" clId="{540B0DE0-8BA7-4590-8C91-B7E409859F59}" dt="2023-11-21T11:55:06.441" v="320" actId="478"/>
          <ac:picMkLst>
            <pc:docMk/>
            <pc:sldMk cId="1738589764" sldId="405"/>
            <ac:picMk id="26" creationId="{4D176854-5A61-93A0-D6BC-1299D5DF711B}"/>
          </ac:picMkLst>
        </pc:picChg>
        <pc:picChg chg="add mod ord">
          <ac:chgData name="Karen McPherson" userId="a617b3c1-c87c-4e86-b665-f62224407cb8" providerId="ADAL" clId="{540B0DE0-8BA7-4590-8C91-B7E409859F59}" dt="2023-11-21T11:55:44.596" v="334" actId="167"/>
          <ac:picMkLst>
            <pc:docMk/>
            <pc:sldMk cId="1738589764" sldId="405"/>
            <ac:picMk id="32" creationId="{FB62F200-4AD1-8F61-C641-3225C330B05D}"/>
          </ac:picMkLst>
        </pc:picChg>
        <pc:picChg chg="add mod ord">
          <ac:chgData name="Karen McPherson" userId="a617b3c1-c87c-4e86-b665-f62224407cb8" providerId="ADAL" clId="{540B0DE0-8BA7-4590-8C91-B7E409859F59}" dt="2023-11-21T11:55:44.596" v="334" actId="167"/>
          <ac:picMkLst>
            <pc:docMk/>
            <pc:sldMk cId="1738589764" sldId="405"/>
            <ac:picMk id="33" creationId="{1984F79A-56A1-E078-7683-07DC16A56825}"/>
          </ac:picMkLst>
        </pc:picChg>
        <pc:picChg chg="add mod ord">
          <ac:chgData name="Karen McPherson" userId="a617b3c1-c87c-4e86-b665-f62224407cb8" providerId="ADAL" clId="{540B0DE0-8BA7-4590-8C91-B7E409859F59}" dt="2023-11-21T11:55:44.596" v="334" actId="167"/>
          <ac:picMkLst>
            <pc:docMk/>
            <pc:sldMk cId="1738589764" sldId="405"/>
            <ac:picMk id="34" creationId="{4F84F2F5-8F5A-ABC5-26DB-D23DA8EF118C}"/>
          </ac:picMkLst>
        </pc:picChg>
        <pc:picChg chg="add mod ord">
          <ac:chgData name="Karen McPherson" userId="a617b3c1-c87c-4e86-b665-f62224407cb8" providerId="ADAL" clId="{540B0DE0-8BA7-4590-8C91-B7E409859F59}" dt="2023-11-21T11:55:44.596" v="334" actId="167"/>
          <ac:picMkLst>
            <pc:docMk/>
            <pc:sldMk cId="1738589764" sldId="405"/>
            <ac:picMk id="35" creationId="{9F3710A1-5E7D-9E35-91C3-C1E226365B4F}"/>
          </ac:picMkLst>
        </pc:picChg>
        <pc:picChg chg="add mod ord">
          <ac:chgData name="Karen McPherson" userId="a617b3c1-c87c-4e86-b665-f62224407cb8" providerId="ADAL" clId="{540B0DE0-8BA7-4590-8C91-B7E409859F59}" dt="2023-11-21T11:55:44.596" v="334" actId="167"/>
          <ac:picMkLst>
            <pc:docMk/>
            <pc:sldMk cId="1738589764" sldId="405"/>
            <ac:picMk id="36" creationId="{FBC63E24-2589-A4ED-76FD-786D812F9831}"/>
          </ac:picMkLst>
        </pc:picChg>
        <pc:picChg chg="add mod ord">
          <ac:chgData name="Karen McPherson" userId="a617b3c1-c87c-4e86-b665-f62224407cb8" providerId="ADAL" clId="{540B0DE0-8BA7-4590-8C91-B7E409859F59}" dt="2023-11-21T11:55:44.596" v="334" actId="167"/>
          <ac:picMkLst>
            <pc:docMk/>
            <pc:sldMk cId="1738589764" sldId="405"/>
            <ac:picMk id="37" creationId="{EBABCB43-2E9E-681D-7709-1EA3751FF522}"/>
          </ac:picMkLst>
        </pc:picChg>
        <pc:picChg chg="add mod ord">
          <ac:chgData name="Karen McPherson" userId="a617b3c1-c87c-4e86-b665-f62224407cb8" providerId="ADAL" clId="{540B0DE0-8BA7-4590-8C91-B7E409859F59}" dt="2023-11-21T11:55:44.596" v="334" actId="167"/>
          <ac:picMkLst>
            <pc:docMk/>
            <pc:sldMk cId="1738589764" sldId="405"/>
            <ac:picMk id="38" creationId="{F4913B56-7C27-2A48-C527-4A459DC1D998}"/>
          </ac:picMkLst>
        </pc:picChg>
        <pc:picChg chg="add mod ord">
          <ac:chgData name="Karen McPherson" userId="a617b3c1-c87c-4e86-b665-f62224407cb8" providerId="ADAL" clId="{540B0DE0-8BA7-4590-8C91-B7E409859F59}" dt="2023-11-21T11:55:44.596" v="334" actId="167"/>
          <ac:picMkLst>
            <pc:docMk/>
            <pc:sldMk cId="1738589764" sldId="405"/>
            <ac:picMk id="39" creationId="{B594278D-5B45-C6D0-CD84-C0955323A99F}"/>
          </ac:picMkLst>
        </pc:picChg>
        <pc:picChg chg="add mod ord">
          <ac:chgData name="Karen McPherson" userId="a617b3c1-c87c-4e86-b665-f62224407cb8" providerId="ADAL" clId="{540B0DE0-8BA7-4590-8C91-B7E409859F59}" dt="2023-11-21T11:55:44.596" v="334" actId="167"/>
          <ac:picMkLst>
            <pc:docMk/>
            <pc:sldMk cId="1738589764" sldId="405"/>
            <ac:picMk id="40" creationId="{0C2E0507-40AC-096B-DCCA-32846BAA636D}"/>
          </ac:picMkLst>
        </pc:picChg>
        <pc:picChg chg="add mod ord">
          <ac:chgData name="Karen McPherson" userId="a617b3c1-c87c-4e86-b665-f62224407cb8" providerId="ADAL" clId="{540B0DE0-8BA7-4590-8C91-B7E409859F59}" dt="2023-11-21T11:55:44.596" v="334" actId="167"/>
          <ac:picMkLst>
            <pc:docMk/>
            <pc:sldMk cId="1738589764" sldId="405"/>
            <ac:picMk id="41" creationId="{B35DDF61-40AB-EBF4-41AE-886A62CBD737}"/>
          </ac:picMkLst>
        </pc:picChg>
        <pc:picChg chg="add mod ord">
          <ac:chgData name="Karen McPherson" userId="a617b3c1-c87c-4e86-b665-f62224407cb8" providerId="ADAL" clId="{540B0DE0-8BA7-4590-8C91-B7E409859F59}" dt="2023-11-21T11:55:44.596" v="334" actId="167"/>
          <ac:picMkLst>
            <pc:docMk/>
            <pc:sldMk cId="1738589764" sldId="405"/>
            <ac:picMk id="42" creationId="{EC17BC0E-F9CD-6B2C-D948-7F010A0DC894}"/>
          </ac:picMkLst>
        </pc:picChg>
        <pc:picChg chg="add mod ord">
          <ac:chgData name="Karen McPherson" userId="a617b3c1-c87c-4e86-b665-f62224407cb8" providerId="ADAL" clId="{540B0DE0-8BA7-4590-8C91-B7E409859F59}" dt="2023-11-21T11:55:44.596" v="334" actId="167"/>
          <ac:picMkLst>
            <pc:docMk/>
            <pc:sldMk cId="1738589764" sldId="405"/>
            <ac:picMk id="43" creationId="{707B6E94-E5BA-A3A1-5489-67F85F823917}"/>
          </ac:picMkLst>
        </pc:picChg>
        <pc:picChg chg="add mod ord">
          <ac:chgData name="Karen McPherson" userId="a617b3c1-c87c-4e86-b665-f62224407cb8" providerId="ADAL" clId="{540B0DE0-8BA7-4590-8C91-B7E409859F59}" dt="2023-11-21T11:55:44.596" v="334" actId="167"/>
          <ac:picMkLst>
            <pc:docMk/>
            <pc:sldMk cId="1738589764" sldId="405"/>
            <ac:picMk id="46" creationId="{A847311E-DDFA-E4E3-3D9C-4DBFD89B29D1}"/>
          </ac:picMkLst>
        </pc:picChg>
        <pc:picChg chg="add mod ord">
          <ac:chgData name="Karen McPherson" userId="a617b3c1-c87c-4e86-b665-f62224407cb8" providerId="ADAL" clId="{540B0DE0-8BA7-4590-8C91-B7E409859F59}" dt="2023-11-21T11:55:44.596" v="334" actId="167"/>
          <ac:picMkLst>
            <pc:docMk/>
            <pc:sldMk cId="1738589764" sldId="405"/>
            <ac:picMk id="47" creationId="{835E5FAB-F815-2115-ED2B-3BF5E25755C3}"/>
          </ac:picMkLst>
        </pc:picChg>
      </pc:sldChg>
    </pc:docChg>
  </pc:docChgLst>
  <pc:docChgLst>
    <pc:chgData name="Karen McPherson" userId="S::karen.mcpherson_necsws.com#ext#@birminghamcitycouncil.onmicrosoft.com::2a9f0f23-b44d-4b86-844b-bf8170181fc9" providerId="AD" clId="Web-{E1C7928E-2D50-A938-BA13-DC06180755DB}"/>
    <pc:docChg chg="modSld">
      <pc:chgData name="Karen McPherson" userId="S::karen.mcpherson_necsws.com#ext#@birminghamcitycouncil.onmicrosoft.com::2a9f0f23-b44d-4b86-844b-bf8170181fc9" providerId="AD" clId="Web-{E1C7928E-2D50-A938-BA13-DC06180755DB}" dt="2023-10-24T09:19:24.732" v="76" actId="14100"/>
      <pc:docMkLst>
        <pc:docMk/>
      </pc:docMkLst>
      <pc:sldChg chg="addSp delSp modSp">
        <pc:chgData name="Karen McPherson" userId="S::karen.mcpherson_necsws.com#ext#@birminghamcitycouncil.onmicrosoft.com::2a9f0f23-b44d-4b86-844b-bf8170181fc9" providerId="AD" clId="Web-{E1C7928E-2D50-A938-BA13-DC06180755DB}" dt="2023-10-24T09:09:11.759" v="43"/>
        <pc:sldMkLst>
          <pc:docMk/>
          <pc:sldMk cId="4181272070" sldId="336"/>
        </pc:sldMkLst>
        <pc:spChg chg="add del mod">
          <ac:chgData name="Karen McPherson" userId="S::karen.mcpherson_necsws.com#ext#@birminghamcitycouncil.onmicrosoft.com::2a9f0f23-b44d-4b86-844b-bf8170181fc9" providerId="AD" clId="Web-{E1C7928E-2D50-A938-BA13-DC06180755DB}" dt="2023-10-24T09:09:07.227" v="40"/>
          <ac:spMkLst>
            <pc:docMk/>
            <pc:sldMk cId="4181272070" sldId="336"/>
            <ac:spMk id="3" creationId="{64C04EA5-23D7-884B-2616-65A25ECCBEB6}"/>
          </ac:spMkLst>
        </pc:spChg>
        <pc:spChg chg="add del mod">
          <ac:chgData name="Karen McPherson" userId="S::karen.mcpherson_necsws.com#ext#@birminghamcitycouncil.onmicrosoft.com::2a9f0f23-b44d-4b86-844b-bf8170181fc9" providerId="AD" clId="Web-{E1C7928E-2D50-A938-BA13-DC06180755DB}" dt="2023-10-24T09:09:04.165" v="38"/>
          <ac:spMkLst>
            <pc:docMk/>
            <pc:sldMk cId="4181272070" sldId="336"/>
            <ac:spMk id="4" creationId="{7492C2A6-1E7E-A550-BEAB-F0182A62C270}"/>
          </ac:spMkLst>
        </pc:spChg>
        <pc:spChg chg="add del mod">
          <ac:chgData name="Karen McPherson" userId="S::karen.mcpherson_necsws.com#ext#@birminghamcitycouncil.onmicrosoft.com::2a9f0f23-b44d-4b86-844b-bf8170181fc9" providerId="AD" clId="Web-{E1C7928E-2D50-A938-BA13-DC06180755DB}" dt="2023-10-24T09:09:08.649" v="41"/>
          <ac:spMkLst>
            <pc:docMk/>
            <pc:sldMk cId="4181272070" sldId="336"/>
            <ac:spMk id="6" creationId="{C6288520-1286-427E-8CA5-90FD5E2078C6}"/>
          </ac:spMkLst>
        </pc:spChg>
        <pc:spChg chg="add del mod">
          <ac:chgData name="Karen McPherson" userId="S::karen.mcpherson_necsws.com#ext#@birminghamcitycouncil.onmicrosoft.com::2a9f0f23-b44d-4b86-844b-bf8170181fc9" providerId="AD" clId="Web-{E1C7928E-2D50-A938-BA13-DC06180755DB}" dt="2023-10-24T09:09:11.759" v="43"/>
          <ac:spMkLst>
            <pc:docMk/>
            <pc:sldMk cId="4181272070" sldId="336"/>
            <ac:spMk id="7" creationId="{69B30E7C-436E-68E2-0844-9A21F4D26FB8}"/>
          </ac:spMkLst>
        </pc:spChg>
      </pc:sldChg>
      <pc:sldChg chg="delSp modSp">
        <pc:chgData name="Karen McPherson" userId="S::karen.mcpherson_necsws.com#ext#@birminghamcitycouncil.onmicrosoft.com::2a9f0f23-b44d-4b86-844b-bf8170181fc9" providerId="AD" clId="Web-{E1C7928E-2D50-A938-BA13-DC06180755DB}" dt="2023-10-24T09:18:54.184" v="75" actId="1076"/>
        <pc:sldMkLst>
          <pc:docMk/>
          <pc:sldMk cId="1801162161" sldId="348"/>
        </pc:sldMkLst>
        <pc:spChg chg="mod">
          <ac:chgData name="Karen McPherson" userId="S::karen.mcpherson_necsws.com#ext#@birminghamcitycouncil.onmicrosoft.com::2a9f0f23-b44d-4b86-844b-bf8170181fc9" providerId="AD" clId="Web-{E1C7928E-2D50-A938-BA13-DC06180755DB}" dt="2023-10-24T09:18:50.825" v="73"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E1C7928E-2D50-A938-BA13-DC06180755DB}" dt="2023-10-24T09:17:51.354" v="48" actId="1076"/>
          <ac:picMkLst>
            <pc:docMk/>
            <pc:sldMk cId="1801162161" sldId="348"/>
            <ac:picMk id="3" creationId="{C8D0EB7F-A425-AC61-43F1-1B80838AA2B3}"/>
          </ac:picMkLst>
        </pc:picChg>
        <pc:picChg chg="mod">
          <ac:chgData name="Karen McPherson" userId="S::karen.mcpherson_necsws.com#ext#@birminghamcitycouncil.onmicrosoft.com::2a9f0f23-b44d-4b86-844b-bf8170181fc9" providerId="AD" clId="Web-{E1C7928E-2D50-A938-BA13-DC06180755DB}" dt="2023-10-24T09:18:54.184" v="75" actId="1076"/>
          <ac:picMkLst>
            <pc:docMk/>
            <pc:sldMk cId="1801162161" sldId="348"/>
            <ac:picMk id="6" creationId="{D7F43E9C-7EA0-2173-4E95-2DB72F923A80}"/>
          </ac:picMkLst>
        </pc:picChg>
        <pc:picChg chg="mod">
          <ac:chgData name="Karen McPherson" userId="S::karen.mcpherson_necsws.com#ext#@birminghamcitycouncil.onmicrosoft.com::2a9f0f23-b44d-4b86-844b-bf8170181fc9" providerId="AD" clId="Web-{E1C7928E-2D50-A938-BA13-DC06180755DB}" dt="2023-10-24T09:18:51.809" v="74" actId="1076"/>
          <ac:picMkLst>
            <pc:docMk/>
            <pc:sldMk cId="1801162161" sldId="348"/>
            <ac:picMk id="22" creationId="{BE0A9CDB-7B1A-E25F-1214-BBACFD336D45}"/>
          </ac:picMkLst>
        </pc:picChg>
        <pc:picChg chg="del">
          <ac:chgData name="Karen McPherson" userId="S::karen.mcpherson_necsws.com#ext#@birminghamcitycouncil.onmicrosoft.com::2a9f0f23-b44d-4b86-844b-bf8170181fc9" providerId="AD" clId="Web-{E1C7928E-2D50-A938-BA13-DC06180755DB}" dt="2023-10-24T09:18:17.105" v="60"/>
          <ac:picMkLst>
            <pc:docMk/>
            <pc:sldMk cId="1801162161" sldId="348"/>
            <ac:picMk id="23" creationId="{C3322587-17D3-033A-4795-E2298A8EDCDC}"/>
          </ac:picMkLst>
        </pc:picChg>
      </pc:sldChg>
      <pc:sldChg chg="modSp">
        <pc:chgData name="Karen McPherson" userId="S::karen.mcpherson_necsws.com#ext#@birminghamcitycouncil.onmicrosoft.com::2a9f0f23-b44d-4b86-844b-bf8170181fc9" providerId="AD" clId="Web-{E1C7928E-2D50-A938-BA13-DC06180755DB}" dt="2023-10-24T09:19:24.732" v="76" actId="14100"/>
        <pc:sldMkLst>
          <pc:docMk/>
          <pc:sldMk cId="1387677818" sldId="378"/>
        </pc:sldMkLst>
        <pc:spChg chg="mod">
          <ac:chgData name="Karen McPherson" userId="S::karen.mcpherson_necsws.com#ext#@birminghamcitycouncil.onmicrosoft.com::2a9f0f23-b44d-4b86-844b-bf8170181fc9" providerId="AD" clId="Web-{E1C7928E-2D50-A938-BA13-DC06180755DB}" dt="2023-10-24T09:19:24.732" v="76" actId="14100"/>
          <ac:spMkLst>
            <pc:docMk/>
            <pc:sldMk cId="1387677818" sldId="378"/>
            <ac:spMk id="5" creationId="{65ABBDC1-DAE5-A35B-F353-2256525943AA}"/>
          </ac:spMkLst>
        </pc:spChg>
      </pc:sldChg>
    </pc:docChg>
  </pc:docChgLst>
  <pc:docChgLst>
    <pc:chgData name="Anna Horton" userId="S::anna.horton_wearesnook.com#ext#@birminghamcitycouncil.onmicrosoft.com::d9baa173-7c4d-43a2-85ba-0d0ba619110d" providerId="AD" clId="Web-{98940D19-5175-2C3D-B18B-6E03FF37F931}"/>
    <pc:docChg chg="delSld modSld">
      <pc:chgData name="Anna Horton" userId="S::anna.horton_wearesnook.com#ext#@birminghamcitycouncil.onmicrosoft.com::d9baa173-7c4d-43a2-85ba-0d0ba619110d" providerId="AD" clId="Web-{98940D19-5175-2C3D-B18B-6E03FF37F931}" dt="2023-11-08T10:10:00.230" v="16"/>
      <pc:docMkLst>
        <pc:docMk/>
      </pc:docMkLst>
      <pc:sldChg chg="del">
        <pc:chgData name="Anna Horton" userId="S::anna.horton_wearesnook.com#ext#@birminghamcitycouncil.onmicrosoft.com::d9baa173-7c4d-43a2-85ba-0d0ba619110d" providerId="AD" clId="Web-{98940D19-5175-2C3D-B18B-6E03FF37F931}" dt="2023-11-08T10:10:00.230" v="16"/>
        <pc:sldMkLst>
          <pc:docMk/>
          <pc:sldMk cId="2604901665" sldId="407"/>
        </pc:sldMkLst>
      </pc:sldChg>
      <pc:sldChg chg="del">
        <pc:chgData name="Anna Horton" userId="S::anna.horton_wearesnook.com#ext#@birminghamcitycouncil.onmicrosoft.com::d9baa173-7c4d-43a2-85ba-0d0ba619110d" providerId="AD" clId="Web-{98940D19-5175-2C3D-B18B-6E03FF37F931}" dt="2023-11-08T10:09:36.104" v="15"/>
        <pc:sldMkLst>
          <pc:docMk/>
          <pc:sldMk cId="1199577848" sldId="408"/>
        </pc:sldMkLst>
      </pc:sldChg>
      <pc:sldChg chg="del">
        <pc:chgData name="Anna Horton" userId="S::anna.horton_wearesnook.com#ext#@birminghamcitycouncil.onmicrosoft.com::d9baa173-7c4d-43a2-85ba-0d0ba619110d" providerId="AD" clId="Web-{98940D19-5175-2C3D-B18B-6E03FF37F931}" dt="2023-11-08T10:09:07.447" v="14"/>
        <pc:sldMkLst>
          <pc:docMk/>
          <pc:sldMk cId="2425557136" sldId="409"/>
        </pc:sldMkLst>
      </pc:sldChg>
      <pc:sldChg chg="del">
        <pc:chgData name="Anna Horton" userId="S::anna.horton_wearesnook.com#ext#@birminghamcitycouncil.onmicrosoft.com::d9baa173-7c4d-43a2-85ba-0d0ba619110d" providerId="AD" clId="Web-{98940D19-5175-2C3D-B18B-6E03FF37F931}" dt="2023-11-08T10:08:51.228" v="13"/>
        <pc:sldMkLst>
          <pc:docMk/>
          <pc:sldMk cId="1514226886" sldId="410"/>
        </pc:sldMkLst>
      </pc:sldChg>
      <pc:sldChg chg="del">
        <pc:chgData name="Anna Horton" userId="S::anna.horton_wearesnook.com#ext#@birminghamcitycouncil.onmicrosoft.com::d9baa173-7c4d-43a2-85ba-0d0ba619110d" providerId="AD" clId="Web-{98940D19-5175-2C3D-B18B-6E03FF37F931}" dt="2023-11-08T10:08:13.321" v="11"/>
        <pc:sldMkLst>
          <pc:docMk/>
          <pc:sldMk cId="383629018" sldId="411"/>
        </pc:sldMkLst>
      </pc:sldChg>
      <pc:sldChg chg="del">
        <pc:chgData name="Anna Horton" userId="S::anna.horton_wearesnook.com#ext#@birminghamcitycouncil.onmicrosoft.com::d9baa173-7c4d-43a2-85ba-0d0ba619110d" providerId="AD" clId="Web-{98940D19-5175-2C3D-B18B-6E03FF37F931}" dt="2023-11-08T10:08:18.055" v="12"/>
        <pc:sldMkLst>
          <pc:docMk/>
          <pc:sldMk cId="1979881774" sldId="412"/>
        </pc:sldMkLst>
      </pc:sldChg>
      <pc:sldChg chg="del">
        <pc:chgData name="Anna Horton" userId="S::anna.horton_wearesnook.com#ext#@birminghamcitycouncil.onmicrosoft.com::d9baa173-7c4d-43a2-85ba-0d0ba619110d" providerId="AD" clId="Web-{98940D19-5175-2C3D-B18B-6E03FF37F931}" dt="2023-11-08T10:06:02.459" v="10"/>
        <pc:sldMkLst>
          <pc:docMk/>
          <pc:sldMk cId="3068671529" sldId="413"/>
        </pc:sldMkLst>
      </pc:sldChg>
      <pc:sldChg chg="del">
        <pc:chgData name="Anna Horton" userId="S::anna.horton_wearesnook.com#ext#@birminghamcitycouncil.onmicrosoft.com::d9baa173-7c4d-43a2-85ba-0d0ba619110d" providerId="AD" clId="Web-{98940D19-5175-2C3D-B18B-6E03FF37F931}" dt="2023-11-08T10:05:17.192" v="9"/>
        <pc:sldMkLst>
          <pc:docMk/>
          <pc:sldMk cId="1545111143" sldId="414"/>
        </pc:sldMkLst>
      </pc:sldChg>
      <pc:sldChg chg="modSp del">
        <pc:chgData name="Anna Horton" userId="S::anna.horton_wearesnook.com#ext#@birminghamcitycouncil.onmicrosoft.com::d9baa173-7c4d-43a2-85ba-0d0ba619110d" providerId="AD" clId="Web-{98940D19-5175-2C3D-B18B-6E03FF37F931}" dt="2023-11-08T10:04:47.066" v="7"/>
        <pc:sldMkLst>
          <pc:docMk/>
          <pc:sldMk cId="3972252225" sldId="415"/>
        </pc:sldMkLst>
        <pc:spChg chg="mod">
          <ac:chgData name="Anna Horton" userId="S::anna.horton_wearesnook.com#ext#@birminghamcitycouncil.onmicrosoft.com::d9baa173-7c4d-43a2-85ba-0d0ba619110d" providerId="AD" clId="Web-{98940D19-5175-2C3D-B18B-6E03FF37F931}" dt="2023-11-08T10:04:45.410" v="6" actId="20577"/>
          <ac:spMkLst>
            <pc:docMk/>
            <pc:sldMk cId="3972252225" sldId="415"/>
            <ac:spMk id="3" creationId="{00000000-0000-0000-0000-000000000000}"/>
          </ac:spMkLst>
        </pc:spChg>
      </pc:sldChg>
      <pc:sldChg chg="del">
        <pc:chgData name="Anna Horton" userId="S::anna.horton_wearesnook.com#ext#@birminghamcitycouncil.onmicrosoft.com::d9baa173-7c4d-43a2-85ba-0d0ba619110d" providerId="AD" clId="Web-{98940D19-5175-2C3D-B18B-6E03FF37F931}" dt="2023-11-08T10:04:48.598" v="8"/>
        <pc:sldMkLst>
          <pc:docMk/>
          <pc:sldMk cId="1122450028" sldId="416"/>
        </pc:sldMkLst>
      </pc:sldChg>
      <pc:sldChg chg="del">
        <pc:chgData name="Anna Horton" userId="S::anna.horton_wearesnook.com#ext#@birminghamcitycouncil.onmicrosoft.com::d9baa173-7c4d-43a2-85ba-0d0ba619110d" providerId="AD" clId="Web-{98940D19-5175-2C3D-B18B-6E03FF37F931}" dt="2023-11-08T10:02:59.314" v="5"/>
        <pc:sldMkLst>
          <pc:docMk/>
          <pc:sldMk cId="1011619550" sldId="417"/>
        </pc:sldMkLst>
      </pc:sldChg>
      <pc:sldChg chg="modSp del">
        <pc:chgData name="Anna Horton" userId="S::anna.horton_wearesnook.com#ext#@birminghamcitycouncil.onmicrosoft.com::d9baa173-7c4d-43a2-85ba-0d0ba619110d" providerId="AD" clId="Web-{98940D19-5175-2C3D-B18B-6E03FF37F931}" dt="2023-11-08T10:02:21.938" v="4"/>
        <pc:sldMkLst>
          <pc:docMk/>
          <pc:sldMk cId="1536144324" sldId="418"/>
        </pc:sldMkLst>
        <pc:spChg chg="mod">
          <ac:chgData name="Anna Horton" userId="S::anna.horton_wearesnook.com#ext#@birminghamcitycouncil.onmicrosoft.com::d9baa173-7c4d-43a2-85ba-0d0ba619110d" providerId="AD" clId="Web-{98940D19-5175-2C3D-B18B-6E03FF37F931}" dt="2023-11-08T10:02:20.407" v="3" actId="20577"/>
          <ac:spMkLst>
            <pc:docMk/>
            <pc:sldMk cId="1536144324" sldId="418"/>
            <ac:spMk id="3" creationId="{00000000-0000-0000-0000-000000000000}"/>
          </ac:spMkLst>
        </pc:spChg>
      </pc:sldChg>
      <pc:sldChg chg="modSp del">
        <pc:chgData name="Anna Horton" userId="S::anna.horton_wearesnook.com#ext#@birminghamcitycouncil.onmicrosoft.com::d9baa173-7c4d-43a2-85ba-0d0ba619110d" providerId="AD" clId="Web-{98940D19-5175-2C3D-B18B-6E03FF37F931}" dt="2023-11-08T10:01:29.546" v="2"/>
        <pc:sldMkLst>
          <pc:docMk/>
          <pc:sldMk cId="39643386" sldId="419"/>
        </pc:sldMkLst>
        <pc:spChg chg="mod">
          <ac:chgData name="Anna Horton" userId="S::anna.horton_wearesnook.com#ext#@birminghamcitycouncil.onmicrosoft.com::d9baa173-7c4d-43a2-85ba-0d0ba619110d" providerId="AD" clId="Web-{98940D19-5175-2C3D-B18B-6E03FF37F931}" dt="2023-11-08T10:01:27.359" v="1" actId="20577"/>
          <ac:spMkLst>
            <pc:docMk/>
            <pc:sldMk cId="39643386" sldId="419"/>
            <ac:spMk id="3" creationId="{00000000-0000-0000-0000-000000000000}"/>
          </ac:spMkLst>
        </pc:spChg>
      </pc:sldChg>
      <pc:sldChg chg="del">
        <pc:chgData name="Anna Horton" userId="S::anna.horton_wearesnook.com#ext#@birminghamcitycouncil.onmicrosoft.com::d9baa173-7c4d-43a2-85ba-0d0ba619110d" providerId="AD" clId="Web-{98940D19-5175-2C3D-B18B-6E03FF37F931}" dt="2023-11-08T09:59:50.076" v="0"/>
        <pc:sldMkLst>
          <pc:docMk/>
          <pc:sldMk cId="2070205717" sldId="437"/>
        </pc:sldMkLst>
      </pc:sldChg>
    </pc:docChg>
  </pc:docChgLst>
  <pc:docChgLst>
    <pc:chgData name="Bruce Baxter" userId="74da9b40-01ef-4ec4-840f-7eec27a0df98" providerId="ADAL" clId="{4A665941-EB3B-4201-8DE1-AD3372EDE196}"/>
    <pc:docChg chg="undo custSel addSld delSld modSld">
      <pc:chgData name="Bruce Baxter" userId="74da9b40-01ef-4ec4-840f-7eec27a0df98" providerId="ADAL" clId="{4A665941-EB3B-4201-8DE1-AD3372EDE196}" dt="2023-11-07T17:34:00.182" v="185" actId="20577"/>
      <pc:docMkLst>
        <pc:docMk/>
      </pc:docMkLst>
      <pc:sldChg chg="addSp delSp modSp new mod">
        <pc:chgData name="Bruce Baxter" userId="74da9b40-01ef-4ec4-840f-7eec27a0df98" providerId="ADAL" clId="{4A665941-EB3B-4201-8DE1-AD3372EDE196}" dt="2023-11-07T17:34:00.182" v="185" actId="20577"/>
        <pc:sldMkLst>
          <pc:docMk/>
          <pc:sldMk cId="1065478046" sldId="421"/>
        </pc:sldMkLst>
        <pc:spChg chg="del">
          <ac:chgData name="Bruce Baxter" userId="74da9b40-01ef-4ec4-840f-7eec27a0df98" providerId="ADAL" clId="{4A665941-EB3B-4201-8DE1-AD3372EDE196}" dt="2023-11-07T17:32:25.412" v="119" actId="478"/>
          <ac:spMkLst>
            <pc:docMk/>
            <pc:sldMk cId="1065478046" sldId="421"/>
            <ac:spMk id="2" creationId="{4158C6F0-80DF-BA9F-BC20-01D06810A5AC}"/>
          </ac:spMkLst>
        </pc:spChg>
        <pc:spChg chg="add mod">
          <ac:chgData name="Bruce Baxter" userId="74da9b40-01ef-4ec4-840f-7eec27a0df98" providerId="ADAL" clId="{4A665941-EB3B-4201-8DE1-AD3372EDE196}" dt="2023-11-07T17:34:00.182" v="185" actId="20577"/>
          <ac:spMkLst>
            <pc:docMk/>
            <pc:sldMk cId="1065478046" sldId="421"/>
            <ac:spMk id="5" creationId="{047301AB-5431-7BDD-3F2C-8730C31EA46A}"/>
          </ac:spMkLst>
        </pc:spChg>
        <pc:picChg chg="add">
          <ac:chgData name="Bruce Baxter" userId="74da9b40-01ef-4ec4-840f-7eec27a0df98" providerId="ADAL" clId="{4A665941-EB3B-4201-8DE1-AD3372EDE196}" dt="2023-11-07T17:32:34.182" v="122" actId="22"/>
          <ac:picMkLst>
            <pc:docMk/>
            <pc:sldMk cId="1065478046" sldId="421"/>
            <ac:picMk id="4" creationId="{4D119A37-551B-3EA5-F85D-8AC63795D3D6}"/>
          </ac:picMkLst>
        </pc:picChg>
      </pc:sldChg>
      <pc:sldChg chg="addSp delSp modSp add del mod modTransition modClrScheme chgLayout">
        <pc:chgData name="Bruce Baxter" userId="74da9b40-01ef-4ec4-840f-7eec27a0df98" providerId="ADAL" clId="{4A665941-EB3B-4201-8DE1-AD3372EDE196}" dt="2023-11-07T17:32:01.131" v="116" actId="47"/>
        <pc:sldMkLst>
          <pc:docMk/>
          <pc:sldMk cId="3918471720" sldId="421"/>
        </pc:sldMkLst>
        <pc:spChg chg="del mod">
          <ac:chgData name="Bruce Baxter" userId="74da9b40-01ef-4ec4-840f-7eec27a0df98" providerId="ADAL" clId="{4A665941-EB3B-4201-8DE1-AD3372EDE196}" dt="2023-11-07T17:24:22.553" v="2" actId="478"/>
          <ac:spMkLst>
            <pc:docMk/>
            <pc:sldMk cId="3918471720" sldId="421"/>
            <ac:spMk id="2" creationId="{65B8B7B2-55A8-A985-FEDC-A017C211184B}"/>
          </ac:spMkLst>
        </pc:spChg>
        <pc:spChg chg="add del mod">
          <ac:chgData name="Bruce Baxter" userId="74da9b40-01ef-4ec4-840f-7eec27a0df98" providerId="ADAL" clId="{4A665941-EB3B-4201-8DE1-AD3372EDE196}" dt="2023-11-07T17:29:31.707" v="49" actId="478"/>
          <ac:spMkLst>
            <pc:docMk/>
            <pc:sldMk cId="3918471720" sldId="421"/>
            <ac:spMk id="10" creationId="{F7B19B3F-2F47-32F3-4CB6-4B448BA6106D}"/>
          </ac:spMkLst>
        </pc:spChg>
        <pc:spChg chg="add del mod">
          <ac:chgData name="Bruce Baxter" userId="74da9b40-01ef-4ec4-840f-7eec27a0df98" providerId="ADAL" clId="{4A665941-EB3B-4201-8DE1-AD3372EDE196}" dt="2023-11-07T17:29:34.187" v="50" actId="478"/>
          <ac:spMkLst>
            <pc:docMk/>
            <pc:sldMk cId="3918471720" sldId="421"/>
            <ac:spMk id="11" creationId="{B65D9919-FE25-4E1D-5EFE-7E1A80E17080}"/>
          </ac:spMkLst>
        </pc:spChg>
        <pc:spChg chg="del">
          <ac:chgData name="Bruce Baxter" userId="74da9b40-01ef-4ec4-840f-7eec27a0df98" providerId="ADAL" clId="{4A665941-EB3B-4201-8DE1-AD3372EDE196}" dt="2023-11-07T17:24:22.553" v="2" actId="478"/>
          <ac:spMkLst>
            <pc:docMk/>
            <pc:sldMk cId="3918471720" sldId="421"/>
            <ac:spMk id="17" creationId="{307EE5EF-3A74-592C-5867-6E5E90EA1A40}"/>
          </ac:spMkLst>
        </pc:spChg>
        <pc:spChg chg="del">
          <ac:chgData name="Bruce Baxter" userId="74da9b40-01ef-4ec4-840f-7eec27a0df98" providerId="ADAL" clId="{4A665941-EB3B-4201-8DE1-AD3372EDE196}" dt="2023-11-07T17:24:22.553" v="2" actId="478"/>
          <ac:spMkLst>
            <pc:docMk/>
            <pc:sldMk cId="3918471720" sldId="421"/>
            <ac:spMk id="18" creationId="{B2E53B3D-26CF-92AC-3C68-89E8719155EE}"/>
          </ac:spMkLst>
        </pc:spChg>
        <pc:spChg chg="del">
          <ac:chgData name="Bruce Baxter" userId="74da9b40-01ef-4ec4-840f-7eec27a0df98" providerId="ADAL" clId="{4A665941-EB3B-4201-8DE1-AD3372EDE196}" dt="2023-11-07T17:24:22.553" v="2" actId="478"/>
          <ac:spMkLst>
            <pc:docMk/>
            <pc:sldMk cId="3918471720" sldId="421"/>
            <ac:spMk id="19" creationId="{8CD99986-6CBF-0BC8-D347-F3D9EA5F63E7}"/>
          </ac:spMkLst>
        </pc:spChg>
        <pc:spChg chg="del">
          <ac:chgData name="Bruce Baxter" userId="74da9b40-01ef-4ec4-840f-7eec27a0df98" providerId="ADAL" clId="{4A665941-EB3B-4201-8DE1-AD3372EDE196}" dt="2023-11-07T17:24:22.553" v="2" actId="478"/>
          <ac:spMkLst>
            <pc:docMk/>
            <pc:sldMk cId="3918471720" sldId="421"/>
            <ac:spMk id="20" creationId="{9485676E-57DC-105A-0AAC-3EB76BB4F8BB}"/>
          </ac:spMkLst>
        </pc:spChg>
        <pc:spChg chg="add mod">
          <ac:chgData name="Bruce Baxter" userId="74da9b40-01ef-4ec4-840f-7eec27a0df98" providerId="ADAL" clId="{4A665941-EB3B-4201-8DE1-AD3372EDE196}" dt="2023-11-07T17:30:07.038" v="80" actId="20577"/>
          <ac:spMkLst>
            <pc:docMk/>
            <pc:sldMk cId="3918471720" sldId="421"/>
            <ac:spMk id="21" creationId="{A19A197C-FFC5-D0CA-30CB-95A8B0BD1C5B}"/>
          </ac:spMkLst>
        </pc:spChg>
        <pc:picChg chg="del">
          <ac:chgData name="Bruce Baxter" userId="74da9b40-01ef-4ec4-840f-7eec27a0df98" providerId="ADAL" clId="{4A665941-EB3B-4201-8DE1-AD3372EDE196}" dt="2023-11-07T17:24:22.553" v="2" actId="478"/>
          <ac:picMkLst>
            <pc:docMk/>
            <pc:sldMk cId="3918471720" sldId="421"/>
            <ac:picMk id="3" creationId="{E0A5D8E5-139A-658D-0E95-E978E3E82F30}"/>
          </ac:picMkLst>
        </pc:picChg>
        <pc:picChg chg="add del mod">
          <ac:chgData name="Bruce Baxter" userId="74da9b40-01ef-4ec4-840f-7eec27a0df98" providerId="ADAL" clId="{4A665941-EB3B-4201-8DE1-AD3372EDE196}" dt="2023-11-07T17:29:35.762" v="51" actId="478"/>
          <ac:picMkLst>
            <pc:docMk/>
            <pc:sldMk cId="3918471720" sldId="421"/>
            <ac:picMk id="5" creationId="{7FA944BD-D948-D0AA-55D7-F2ACAE2F987E}"/>
          </ac:picMkLst>
        </pc:picChg>
        <pc:picChg chg="del">
          <ac:chgData name="Bruce Baxter" userId="74da9b40-01ef-4ec4-840f-7eec27a0df98" providerId="ADAL" clId="{4A665941-EB3B-4201-8DE1-AD3372EDE196}" dt="2023-11-07T17:24:22.553" v="2" actId="478"/>
          <ac:picMkLst>
            <pc:docMk/>
            <pc:sldMk cId="3918471720" sldId="421"/>
            <ac:picMk id="7" creationId="{6BF00E24-030F-8806-736E-BF3107C0A2E1}"/>
          </ac:picMkLst>
        </pc:picChg>
        <pc:picChg chg="del">
          <ac:chgData name="Bruce Baxter" userId="74da9b40-01ef-4ec4-840f-7eec27a0df98" providerId="ADAL" clId="{4A665941-EB3B-4201-8DE1-AD3372EDE196}" dt="2023-11-07T17:24:22.553" v="2" actId="478"/>
          <ac:picMkLst>
            <pc:docMk/>
            <pc:sldMk cId="3918471720" sldId="421"/>
            <ac:picMk id="9" creationId="{8CE18E1A-6893-EA2E-0267-5BD69B2BE0C3}"/>
          </ac:picMkLst>
        </pc:picChg>
        <pc:picChg chg="add mod">
          <ac:chgData name="Bruce Baxter" userId="74da9b40-01ef-4ec4-840f-7eec27a0df98" providerId="ADAL" clId="{4A665941-EB3B-4201-8DE1-AD3372EDE196}" dt="2023-11-07T17:31:20.733" v="114" actId="1036"/>
          <ac:picMkLst>
            <pc:docMk/>
            <pc:sldMk cId="3918471720" sldId="421"/>
            <ac:picMk id="14" creationId="{144001EA-03C1-2F0B-0073-4077B2EF5296}"/>
          </ac:picMkLst>
        </pc:picChg>
        <pc:picChg chg="del">
          <ac:chgData name="Bruce Baxter" userId="74da9b40-01ef-4ec4-840f-7eec27a0df98" providerId="ADAL" clId="{4A665941-EB3B-4201-8DE1-AD3372EDE196}" dt="2023-11-07T17:24:22.553" v="2" actId="478"/>
          <ac:picMkLst>
            <pc:docMk/>
            <pc:sldMk cId="3918471720" sldId="421"/>
            <ac:picMk id="16" creationId="{96B1FD2C-945F-6B45-0978-8C8E30FA3166}"/>
          </ac:picMkLst>
        </pc:picChg>
        <pc:cxnChg chg="del mod">
          <ac:chgData name="Bruce Baxter" userId="74da9b40-01ef-4ec4-840f-7eec27a0df98" providerId="ADAL" clId="{4A665941-EB3B-4201-8DE1-AD3372EDE196}" dt="2023-11-07T17:24:22.553" v="2" actId="478"/>
          <ac:cxnSpMkLst>
            <pc:docMk/>
            <pc:sldMk cId="3918471720" sldId="421"/>
            <ac:cxnSpMk id="6" creationId="{624FB9D2-6A7B-5EEC-870C-39C05D6BCFF4}"/>
          </ac:cxnSpMkLst>
        </pc:cxnChg>
        <pc:cxnChg chg="del">
          <ac:chgData name="Bruce Baxter" userId="74da9b40-01ef-4ec4-840f-7eec27a0df98" providerId="ADAL" clId="{4A665941-EB3B-4201-8DE1-AD3372EDE196}" dt="2023-11-07T17:24:22.553" v="2" actId="478"/>
          <ac:cxnSpMkLst>
            <pc:docMk/>
            <pc:sldMk cId="3918471720" sldId="421"/>
            <ac:cxnSpMk id="13" creationId="{48306E6F-2A47-2726-BB05-CD04C45EEF2A}"/>
          </ac:cxnSpMkLst>
        </pc:cxnChg>
        <pc:cxnChg chg="del">
          <ac:chgData name="Bruce Baxter" userId="74da9b40-01ef-4ec4-840f-7eec27a0df98" providerId="ADAL" clId="{4A665941-EB3B-4201-8DE1-AD3372EDE196}" dt="2023-11-07T17:24:22.553" v="2" actId="478"/>
          <ac:cxnSpMkLst>
            <pc:docMk/>
            <pc:sldMk cId="3918471720" sldId="421"/>
            <ac:cxnSpMk id="23" creationId="{44D7B05D-47D2-DD99-3827-3925F4C85973}"/>
          </ac:cxnSpMkLst>
        </pc:cxnChg>
      </pc:sldChg>
      <pc:sldChg chg="addSp delSp modSp add del mod modTransition modClrScheme chgLayout">
        <pc:chgData name="Bruce Baxter" userId="74da9b40-01ef-4ec4-840f-7eec27a0df98" providerId="ADAL" clId="{4A665941-EB3B-4201-8DE1-AD3372EDE196}" dt="2023-11-07T17:32:09.283" v="117" actId="2696"/>
        <pc:sldMkLst>
          <pc:docMk/>
          <pc:sldMk cId="1714869646" sldId="422"/>
        </pc:sldMkLst>
        <pc:spChg chg="add mod">
          <ac:chgData name="Bruce Baxter" userId="74da9b40-01ef-4ec4-840f-7eec27a0df98" providerId="ADAL" clId="{4A665941-EB3B-4201-8DE1-AD3372EDE196}" dt="2023-11-07T17:28:37.647" v="47" actId="20577"/>
          <ac:spMkLst>
            <pc:docMk/>
            <pc:sldMk cId="1714869646" sldId="422"/>
            <ac:spMk id="8" creationId="{531AB03E-628E-F658-4B71-E2FB37399EA2}"/>
          </ac:spMkLst>
        </pc:spChg>
        <pc:picChg chg="add del mod">
          <ac:chgData name="Bruce Baxter" userId="74da9b40-01ef-4ec4-840f-7eec27a0df98" providerId="ADAL" clId="{4A665941-EB3B-4201-8DE1-AD3372EDE196}" dt="2023-11-07T17:31:57.362" v="115" actId="478"/>
          <ac:picMkLst>
            <pc:docMk/>
            <pc:sldMk cId="1714869646" sldId="422"/>
            <ac:picMk id="3" creationId="{F7D3D84C-2088-9EC8-ACB6-2B71D37BE399}"/>
          </ac:picMkLst>
        </pc:picChg>
      </pc:sldChg>
      <pc:sldChg chg="addSp delSp modSp new mod modClrScheme chgLayout">
        <pc:chgData name="Bruce Baxter" userId="74da9b40-01ef-4ec4-840f-7eec27a0df98" providerId="ADAL" clId="{4A665941-EB3B-4201-8DE1-AD3372EDE196}" dt="2023-11-07T17:33:50.328" v="176" actId="255"/>
        <pc:sldMkLst>
          <pc:docMk/>
          <pc:sldMk cId="2428311593" sldId="422"/>
        </pc:sldMkLst>
        <pc:spChg chg="del">
          <ac:chgData name="Bruce Baxter" userId="74da9b40-01ef-4ec4-840f-7eec27a0df98" providerId="ADAL" clId="{4A665941-EB3B-4201-8DE1-AD3372EDE196}" dt="2023-11-07T17:32:31.537" v="121" actId="478"/>
          <ac:spMkLst>
            <pc:docMk/>
            <pc:sldMk cId="2428311593" sldId="422"/>
            <ac:spMk id="2" creationId="{B858CB55-57BA-6A06-3B29-4D782EC200F8}"/>
          </ac:spMkLst>
        </pc:spChg>
        <pc:spChg chg="add mod">
          <ac:chgData name="Bruce Baxter" userId="74da9b40-01ef-4ec4-840f-7eec27a0df98" providerId="ADAL" clId="{4A665941-EB3B-4201-8DE1-AD3372EDE196}" dt="2023-11-07T17:33:50.328" v="176" actId="255"/>
          <ac:spMkLst>
            <pc:docMk/>
            <pc:sldMk cId="2428311593" sldId="422"/>
            <ac:spMk id="5" creationId="{C739704F-C820-B504-F44D-EBB2BB3FFEDA}"/>
          </ac:spMkLst>
        </pc:spChg>
        <pc:spChg chg="add del mod">
          <ac:chgData name="Bruce Baxter" userId="74da9b40-01ef-4ec4-840f-7eec27a0df98" providerId="ADAL" clId="{4A665941-EB3B-4201-8DE1-AD3372EDE196}" dt="2023-11-07T17:33:05.773" v="125" actId="26606"/>
          <ac:spMkLst>
            <pc:docMk/>
            <pc:sldMk cId="2428311593" sldId="422"/>
            <ac:spMk id="9" creationId="{E08AF147-783A-E1B2-C9D6-10A789B9E3D2}"/>
          </ac:spMkLst>
        </pc:spChg>
        <pc:picChg chg="add mod">
          <ac:chgData name="Bruce Baxter" userId="74da9b40-01ef-4ec4-840f-7eec27a0df98" providerId="ADAL" clId="{4A665941-EB3B-4201-8DE1-AD3372EDE196}" dt="2023-11-07T17:33:05.773" v="125" actId="26606"/>
          <ac:picMkLst>
            <pc:docMk/>
            <pc:sldMk cId="2428311593" sldId="422"/>
            <ac:picMk id="4" creationId="{11BBFDF9-23E0-EBBA-6387-112DB8A75BBE}"/>
          </ac:picMkLst>
        </pc:picChg>
      </pc:sldChg>
      <pc:sldMasterChg chg="delSldLayout">
        <pc:chgData name="Bruce Baxter" userId="74da9b40-01ef-4ec4-840f-7eec27a0df98" providerId="ADAL" clId="{4A665941-EB3B-4201-8DE1-AD3372EDE196}" dt="2023-11-07T17:32:09.283" v="117" actId="2696"/>
        <pc:sldMasterMkLst>
          <pc:docMk/>
          <pc:sldMasterMk cId="1408112096" sldId="2147483690"/>
        </pc:sldMasterMkLst>
        <pc:sldLayoutChg chg="del">
          <pc:chgData name="Bruce Baxter" userId="74da9b40-01ef-4ec4-840f-7eec27a0df98" providerId="ADAL" clId="{4A665941-EB3B-4201-8DE1-AD3372EDE196}" dt="2023-11-07T17:32:09.283" v="117" actId="2696"/>
          <pc:sldLayoutMkLst>
            <pc:docMk/>
            <pc:sldMasterMk cId="1408112096" sldId="2147483690"/>
            <pc:sldLayoutMk cId="3911544425" sldId="2147483687"/>
          </pc:sldLayoutMkLst>
        </pc:sldLayoutChg>
      </pc:sldMasterChg>
    </pc:docChg>
  </pc:docChgLst>
  <pc:docChgLst>
    <pc:chgData name="Karen McPherson" userId="S::karen.mcpherson_necsws.com#ext#@birminghamcitycouncil.onmicrosoft.com::2a9f0f23-b44d-4b86-844b-bf8170181fc9" providerId="AD" clId="Web-{6F75D68E-6BB4-4756-BAB3-7F47744A3A06}"/>
    <pc:docChg chg="modSld">
      <pc:chgData name="Karen McPherson" userId="S::karen.mcpherson_necsws.com#ext#@birminghamcitycouncil.onmicrosoft.com::2a9f0f23-b44d-4b86-844b-bf8170181fc9" providerId="AD" clId="Web-{6F75D68E-6BB4-4756-BAB3-7F47744A3A06}" dt="2023-08-30T09:59:58.820" v="8" actId="20577"/>
      <pc:docMkLst>
        <pc:docMk/>
      </pc:docMkLst>
      <pc:sldChg chg="modSp">
        <pc:chgData name="Karen McPherson" userId="S::karen.mcpherson_necsws.com#ext#@birminghamcitycouncil.onmicrosoft.com::2a9f0f23-b44d-4b86-844b-bf8170181fc9" providerId="AD" clId="Web-{6F75D68E-6BB4-4756-BAB3-7F47744A3A06}" dt="2023-08-30T09:59:58.820" v="8" actId="20577"/>
        <pc:sldMkLst>
          <pc:docMk/>
          <pc:sldMk cId="4181272070" sldId="336"/>
        </pc:sldMkLst>
        <pc:spChg chg="mod">
          <ac:chgData name="Karen McPherson" userId="S::karen.mcpherson_necsws.com#ext#@birminghamcitycouncil.onmicrosoft.com::2a9f0f23-b44d-4b86-844b-bf8170181fc9" providerId="AD" clId="Web-{6F75D68E-6BB4-4756-BAB3-7F47744A3A06}" dt="2023-08-30T09:59:58.820" v="8" actId="20577"/>
          <ac:spMkLst>
            <pc:docMk/>
            <pc:sldMk cId="4181272070" sldId="336"/>
            <ac:spMk id="5" creationId="{65ABBDC1-DAE5-A35B-F353-2256525943AA}"/>
          </ac:spMkLst>
        </pc:spChg>
      </pc:sldChg>
    </pc:docChg>
  </pc:docChgLst>
  <pc:docChgLst>
    <pc:chgData name="Keara Drumm" userId="S::keara.drumm_wearesnook.com#ext#@birminghamcitycouncil.onmicrosoft.com::d7d44069-bd37-44c0-8ebc-6bfbf36dc5c0" providerId="AD" clId="Web-{BDFE1691-F2A6-C11E-7FD2-4B398C4B478A}"/>
    <pc:docChg chg="modSld">
      <pc:chgData name="Keara Drumm" userId="S::keara.drumm_wearesnook.com#ext#@birminghamcitycouncil.onmicrosoft.com::d7d44069-bd37-44c0-8ebc-6bfbf36dc5c0" providerId="AD" clId="Web-{BDFE1691-F2A6-C11E-7FD2-4B398C4B478A}" dt="2023-11-07T10:13:49.558" v="15" actId="20577"/>
      <pc:docMkLst>
        <pc:docMk/>
      </pc:docMkLst>
      <pc:sldChg chg="modSp">
        <pc:chgData name="Keara Drumm" userId="S::keara.drumm_wearesnook.com#ext#@birminghamcitycouncil.onmicrosoft.com::d7d44069-bd37-44c0-8ebc-6bfbf36dc5c0" providerId="AD" clId="Web-{BDFE1691-F2A6-C11E-7FD2-4B398C4B478A}" dt="2023-11-07T10:13:49.558" v="15" actId="20577"/>
        <pc:sldMkLst>
          <pc:docMk/>
          <pc:sldMk cId="3680680598" sldId="380"/>
        </pc:sldMkLst>
        <pc:spChg chg="mod">
          <ac:chgData name="Keara Drumm" userId="S::keara.drumm_wearesnook.com#ext#@birminghamcitycouncil.onmicrosoft.com::d7d44069-bd37-44c0-8ebc-6bfbf36dc5c0" providerId="AD" clId="Web-{BDFE1691-F2A6-C11E-7FD2-4B398C4B478A}" dt="2023-11-07T10:13:49.558" v="15" actId="20577"/>
          <ac:spMkLst>
            <pc:docMk/>
            <pc:sldMk cId="3680680598" sldId="380"/>
            <ac:spMk id="2" creationId="{65B8B7B2-55A8-A985-FEDC-A017C211184B}"/>
          </ac:spMkLst>
        </pc:spChg>
      </pc:sldChg>
    </pc:docChg>
  </pc:docChgLst>
  <pc:docChgLst>
    <pc:chgData name="Karen McPherson" userId="a617b3c1-c87c-4e86-b665-f62224407cb8" providerId="ADAL" clId="{0114C844-2F62-4D18-BA26-2727D3224C4B}"/>
    <pc:docChg chg="undo custSel addSld delSld modSld">
      <pc:chgData name="Karen McPherson" userId="a617b3c1-c87c-4e86-b665-f62224407cb8" providerId="ADAL" clId="{0114C844-2F62-4D18-BA26-2727D3224C4B}" dt="2023-09-26T14:43:03.199" v="446" actId="1076"/>
      <pc:docMkLst>
        <pc:docMk/>
      </pc:docMkLst>
      <pc:sldChg chg="modSp mod">
        <pc:chgData name="Karen McPherson" userId="a617b3c1-c87c-4e86-b665-f62224407cb8" providerId="ADAL" clId="{0114C844-2F62-4D18-BA26-2727D3224C4B}" dt="2023-09-26T14:42:40.160" v="445" actId="1076"/>
        <pc:sldMkLst>
          <pc:docMk/>
          <pc:sldMk cId="4181272070" sldId="336"/>
        </pc:sldMkLst>
        <pc:spChg chg="mod">
          <ac:chgData name="Karen McPherson" userId="a617b3c1-c87c-4e86-b665-f62224407cb8" providerId="ADAL" clId="{0114C844-2F62-4D18-BA26-2727D3224C4B}" dt="2023-09-26T14:42:40.160" v="445" actId="1076"/>
          <ac:spMkLst>
            <pc:docMk/>
            <pc:sldMk cId="4181272070" sldId="336"/>
            <ac:spMk id="5" creationId="{65ABBDC1-DAE5-A35B-F353-2256525943AA}"/>
          </ac:spMkLst>
        </pc:spChg>
      </pc:sldChg>
      <pc:sldChg chg="del">
        <pc:chgData name="Karen McPherson" userId="a617b3c1-c87c-4e86-b665-f62224407cb8" providerId="ADAL" clId="{0114C844-2F62-4D18-BA26-2727D3224C4B}" dt="2023-09-26T10:50:00.424" v="7" actId="47"/>
        <pc:sldMkLst>
          <pc:docMk/>
          <pc:sldMk cId="2555453787" sldId="347"/>
        </pc:sldMkLst>
      </pc:sldChg>
      <pc:sldChg chg="addSp modSp mod">
        <pc:chgData name="Karen McPherson" userId="a617b3c1-c87c-4e86-b665-f62224407cb8" providerId="ADAL" clId="{0114C844-2F62-4D18-BA26-2727D3224C4B}" dt="2023-09-26T14:42:28.560" v="444" actId="1076"/>
        <pc:sldMkLst>
          <pc:docMk/>
          <pc:sldMk cId="1801162161" sldId="348"/>
        </pc:sldMkLst>
        <pc:spChg chg="mod">
          <ac:chgData name="Karen McPherson" userId="a617b3c1-c87c-4e86-b665-f62224407cb8" providerId="ADAL" clId="{0114C844-2F62-4D18-BA26-2727D3224C4B}" dt="2023-09-26T14:32:27.950" v="313" actId="20577"/>
          <ac:spMkLst>
            <pc:docMk/>
            <pc:sldMk cId="1801162161" sldId="348"/>
            <ac:spMk id="5" creationId="{65ABBDC1-DAE5-A35B-F353-2256525943AA}"/>
          </ac:spMkLst>
        </pc:spChg>
        <pc:spChg chg="add mod">
          <ac:chgData name="Karen McPherson" userId="a617b3c1-c87c-4e86-b665-f62224407cb8" providerId="ADAL" clId="{0114C844-2F62-4D18-BA26-2727D3224C4B}" dt="2023-09-26T14:31:39.846" v="298" actId="1076"/>
          <ac:spMkLst>
            <pc:docMk/>
            <pc:sldMk cId="1801162161" sldId="348"/>
            <ac:spMk id="14" creationId="{F255E0CE-B8CC-BD09-6CDF-BD8F0713414B}"/>
          </ac:spMkLst>
        </pc:spChg>
        <pc:spChg chg="add mod">
          <ac:chgData name="Karen McPherson" userId="a617b3c1-c87c-4e86-b665-f62224407cb8" providerId="ADAL" clId="{0114C844-2F62-4D18-BA26-2727D3224C4B}" dt="2023-09-26T14:31:39.846" v="298" actId="1076"/>
          <ac:spMkLst>
            <pc:docMk/>
            <pc:sldMk cId="1801162161" sldId="348"/>
            <ac:spMk id="15" creationId="{3D2339F3-BD5E-B5E2-2EF3-CC29BD1D0AD2}"/>
          </ac:spMkLst>
        </pc:spChg>
        <pc:spChg chg="add mod">
          <ac:chgData name="Karen McPherson" userId="a617b3c1-c87c-4e86-b665-f62224407cb8" providerId="ADAL" clId="{0114C844-2F62-4D18-BA26-2727D3224C4B}" dt="2023-09-26T14:31:39.846" v="298" actId="1076"/>
          <ac:spMkLst>
            <pc:docMk/>
            <pc:sldMk cId="1801162161" sldId="348"/>
            <ac:spMk id="16" creationId="{C27D102D-F888-7542-CFFC-778DA454DE3E}"/>
          </ac:spMkLst>
        </pc:spChg>
        <pc:spChg chg="add mod">
          <ac:chgData name="Karen McPherson" userId="a617b3c1-c87c-4e86-b665-f62224407cb8" providerId="ADAL" clId="{0114C844-2F62-4D18-BA26-2727D3224C4B}" dt="2023-09-26T14:31:39.846" v="298" actId="1076"/>
          <ac:spMkLst>
            <pc:docMk/>
            <pc:sldMk cId="1801162161" sldId="348"/>
            <ac:spMk id="17" creationId="{E0F78027-02A7-D967-A23A-FEFF0D682215}"/>
          </ac:spMkLst>
        </pc:spChg>
        <pc:picChg chg="mod">
          <ac:chgData name="Karen McPherson" userId="a617b3c1-c87c-4e86-b665-f62224407cb8" providerId="ADAL" clId="{0114C844-2F62-4D18-BA26-2727D3224C4B}" dt="2023-09-26T14:32:35.052" v="314" actId="1076"/>
          <ac:picMkLst>
            <pc:docMk/>
            <pc:sldMk cId="1801162161" sldId="348"/>
            <ac:picMk id="3" creationId="{C8D0EB7F-A425-AC61-43F1-1B80838AA2B3}"/>
          </ac:picMkLst>
        </pc:picChg>
        <pc:picChg chg="mod">
          <ac:chgData name="Karen McPherson" userId="a617b3c1-c87c-4e86-b665-f62224407cb8" providerId="ADAL" clId="{0114C844-2F62-4D18-BA26-2727D3224C4B}" dt="2023-09-26T14:42:28.560" v="444" actId="1076"/>
          <ac:picMkLst>
            <pc:docMk/>
            <pc:sldMk cId="1801162161" sldId="348"/>
            <ac:picMk id="6" creationId="{D7F43E9C-7EA0-2173-4E95-2DB72F923A80}"/>
          </ac:picMkLst>
        </pc:picChg>
        <pc:picChg chg="add mod">
          <ac:chgData name="Karen McPherson" userId="a617b3c1-c87c-4e86-b665-f62224407cb8" providerId="ADAL" clId="{0114C844-2F62-4D18-BA26-2727D3224C4B}" dt="2023-09-26T14:32:06.628" v="305" actId="1076"/>
          <ac:picMkLst>
            <pc:docMk/>
            <pc:sldMk cId="1801162161" sldId="348"/>
            <ac:picMk id="7" creationId="{CD0C5888-7CAE-2277-165F-C24AB166B6E8}"/>
          </ac:picMkLst>
        </pc:picChg>
        <pc:picChg chg="add mod">
          <ac:chgData name="Karen McPherson" userId="a617b3c1-c87c-4e86-b665-f62224407cb8" providerId="ADAL" clId="{0114C844-2F62-4D18-BA26-2727D3224C4B}" dt="2023-09-26T14:31:39.846" v="298" actId="1076"/>
          <ac:picMkLst>
            <pc:docMk/>
            <pc:sldMk cId="1801162161" sldId="348"/>
            <ac:picMk id="8" creationId="{2FCD6CB2-2E49-29AA-ECB2-0A171FFD4EFD}"/>
          </ac:picMkLst>
        </pc:picChg>
        <pc:picChg chg="add mod">
          <ac:chgData name="Karen McPherson" userId="a617b3c1-c87c-4e86-b665-f62224407cb8" providerId="ADAL" clId="{0114C844-2F62-4D18-BA26-2727D3224C4B}" dt="2023-09-26T14:31:39.846" v="298" actId="1076"/>
          <ac:picMkLst>
            <pc:docMk/>
            <pc:sldMk cId="1801162161" sldId="348"/>
            <ac:picMk id="9" creationId="{F33D0C99-BE2D-EA4B-D05B-91B81763A20B}"/>
          </ac:picMkLst>
        </pc:picChg>
        <pc:picChg chg="add mod">
          <ac:chgData name="Karen McPherson" userId="a617b3c1-c87c-4e86-b665-f62224407cb8" providerId="ADAL" clId="{0114C844-2F62-4D18-BA26-2727D3224C4B}" dt="2023-09-26T14:31:39.846" v="298" actId="1076"/>
          <ac:picMkLst>
            <pc:docMk/>
            <pc:sldMk cId="1801162161" sldId="348"/>
            <ac:picMk id="10" creationId="{659A536F-BC84-57BC-071A-ADB6B2306812}"/>
          </ac:picMkLst>
        </pc:picChg>
        <pc:picChg chg="add mod">
          <ac:chgData name="Karen McPherson" userId="a617b3c1-c87c-4e86-b665-f62224407cb8" providerId="ADAL" clId="{0114C844-2F62-4D18-BA26-2727D3224C4B}" dt="2023-09-26T14:31:39.846" v="298" actId="1076"/>
          <ac:picMkLst>
            <pc:docMk/>
            <pc:sldMk cId="1801162161" sldId="348"/>
            <ac:picMk id="13" creationId="{DA4B4FA7-4D0B-8E7B-C599-51E8604B9659}"/>
          </ac:picMkLst>
        </pc:picChg>
        <pc:cxnChg chg="add mod">
          <ac:chgData name="Karen McPherson" userId="a617b3c1-c87c-4e86-b665-f62224407cb8" providerId="ADAL" clId="{0114C844-2F62-4D18-BA26-2727D3224C4B}" dt="2023-09-26T14:31:39.846" v="298" actId="1076"/>
          <ac:cxnSpMkLst>
            <pc:docMk/>
            <pc:sldMk cId="1801162161" sldId="348"/>
            <ac:cxnSpMk id="4" creationId="{495EE495-A493-F2DB-3B60-F364CC192BC6}"/>
          </ac:cxnSpMkLst>
        </pc:cxnChg>
        <pc:cxnChg chg="add mod">
          <ac:chgData name="Karen McPherson" userId="a617b3c1-c87c-4e86-b665-f62224407cb8" providerId="ADAL" clId="{0114C844-2F62-4D18-BA26-2727D3224C4B}" dt="2023-09-26T14:31:39.846" v="298" actId="1076"/>
          <ac:cxnSpMkLst>
            <pc:docMk/>
            <pc:sldMk cId="1801162161" sldId="348"/>
            <ac:cxnSpMk id="11" creationId="{870855C3-5B4A-05DB-2CEC-3B550DA38599}"/>
          </ac:cxnSpMkLst>
        </pc:cxnChg>
        <pc:cxnChg chg="add mod">
          <ac:chgData name="Karen McPherson" userId="a617b3c1-c87c-4e86-b665-f62224407cb8" providerId="ADAL" clId="{0114C844-2F62-4D18-BA26-2727D3224C4B}" dt="2023-09-26T14:31:39.846" v="298" actId="1076"/>
          <ac:cxnSpMkLst>
            <pc:docMk/>
            <pc:sldMk cId="1801162161" sldId="348"/>
            <ac:cxnSpMk id="12" creationId="{F317A2F3-B462-8C4D-33FF-2B356DBAA17F}"/>
          </ac:cxnSpMkLst>
        </pc:cxnChg>
      </pc:sldChg>
      <pc:sldChg chg="modSp mod">
        <pc:chgData name="Karen McPherson" userId="a617b3c1-c87c-4e86-b665-f62224407cb8" providerId="ADAL" clId="{0114C844-2F62-4D18-BA26-2727D3224C4B}" dt="2023-09-26T14:43:03.199" v="446" actId="1076"/>
        <pc:sldMkLst>
          <pc:docMk/>
          <pc:sldMk cId="4284934475" sldId="351"/>
        </pc:sldMkLst>
        <pc:spChg chg="mod">
          <ac:chgData name="Karen McPherson" userId="a617b3c1-c87c-4e86-b665-f62224407cb8" providerId="ADAL" clId="{0114C844-2F62-4D18-BA26-2727D3224C4B}" dt="2023-09-26T14:43:03.199" v="446" actId="1076"/>
          <ac:spMkLst>
            <pc:docMk/>
            <pc:sldMk cId="4284934475" sldId="351"/>
            <ac:spMk id="5" creationId="{65ABBDC1-DAE5-A35B-F353-2256525943AA}"/>
          </ac:spMkLst>
        </pc:spChg>
      </pc:sldChg>
      <pc:sldChg chg="addSp delSp modSp add del mod">
        <pc:chgData name="Karen McPherson" userId="a617b3c1-c87c-4e86-b665-f62224407cb8" providerId="ADAL" clId="{0114C844-2F62-4D18-BA26-2727D3224C4B}" dt="2023-09-26T14:41:09.440" v="441" actId="47"/>
        <pc:sldMkLst>
          <pc:docMk/>
          <pc:sldMk cId="2116042929" sldId="369"/>
        </pc:sldMkLst>
        <pc:spChg chg="add del mod">
          <ac:chgData name="Karen McPherson" userId="a617b3c1-c87c-4e86-b665-f62224407cb8" providerId="ADAL" clId="{0114C844-2F62-4D18-BA26-2727D3224C4B}" dt="2023-09-26T14:35:02.955" v="336" actId="478"/>
          <ac:spMkLst>
            <pc:docMk/>
            <pc:sldMk cId="2116042929" sldId="369"/>
            <ac:spMk id="9" creationId="{72376832-970E-FBE4-A902-AF93F9B29A6A}"/>
          </ac:spMkLst>
        </pc:spChg>
        <pc:spChg chg="add del mod">
          <ac:chgData name="Karen McPherson" userId="a617b3c1-c87c-4e86-b665-f62224407cb8" providerId="ADAL" clId="{0114C844-2F62-4D18-BA26-2727D3224C4B}" dt="2023-09-26T14:35:02.955" v="336" actId="478"/>
          <ac:spMkLst>
            <pc:docMk/>
            <pc:sldMk cId="2116042929" sldId="369"/>
            <ac:spMk id="10" creationId="{BB862308-B4EA-D761-A99C-13B8D037567D}"/>
          </ac:spMkLst>
        </pc:spChg>
        <pc:spChg chg="add del mod">
          <ac:chgData name="Karen McPherson" userId="a617b3c1-c87c-4e86-b665-f62224407cb8" providerId="ADAL" clId="{0114C844-2F62-4D18-BA26-2727D3224C4B}" dt="2023-09-26T14:35:02.955" v="336" actId="478"/>
          <ac:spMkLst>
            <pc:docMk/>
            <pc:sldMk cId="2116042929" sldId="369"/>
            <ac:spMk id="11" creationId="{652B8436-F336-A550-4E31-AA0E676B6BF8}"/>
          </ac:spMkLst>
        </pc:spChg>
        <pc:spChg chg="add del mod">
          <ac:chgData name="Karen McPherson" userId="a617b3c1-c87c-4e86-b665-f62224407cb8" providerId="ADAL" clId="{0114C844-2F62-4D18-BA26-2727D3224C4B}" dt="2023-09-26T14:35:02.955" v="336" actId="478"/>
          <ac:spMkLst>
            <pc:docMk/>
            <pc:sldMk cId="2116042929" sldId="369"/>
            <ac:spMk id="12" creationId="{7AE601BD-EDB3-CBFB-F0F1-4BEBBDA0EA6B}"/>
          </ac:spMkLst>
        </pc:spChg>
        <pc:picChg chg="add del mod">
          <ac:chgData name="Karen McPherson" userId="a617b3c1-c87c-4e86-b665-f62224407cb8" providerId="ADAL" clId="{0114C844-2F62-4D18-BA26-2727D3224C4B}" dt="2023-09-26T14:35:02.955" v="336" actId="478"/>
          <ac:picMkLst>
            <pc:docMk/>
            <pc:sldMk cId="2116042929" sldId="369"/>
            <ac:picMk id="5" creationId="{B809DA3D-47A3-2354-DF82-23DDF9B4BC2A}"/>
          </ac:picMkLst>
        </pc:picChg>
        <pc:picChg chg="add del mod">
          <ac:chgData name="Karen McPherson" userId="a617b3c1-c87c-4e86-b665-f62224407cb8" providerId="ADAL" clId="{0114C844-2F62-4D18-BA26-2727D3224C4B}" dt="2023-09-26T14:35:02.955" v="336" actId="478"/>
          <ac:picMkLst>
            <pc:docMk/>
            <pc:sldMk cId="2116042929" sldId="369"/>
            <ac:picMk id="6" creationId="{788DE7C2-6166-42DB-0635-9045CB68C802}"/>
          </ac:picMkLst>
        </pc:picChg>
        <pc:cxnChg chg="add del mod">
          <ac:chgData name="Karen McPherson" userId="a617b3c1-c87c-4e86-b665-f62224407cb8" providerId="ADAL" clId="{0114C844-2F62-4D18-BA26-2727D3224C4B}" dt="2023-09-26T14:35:02.955" v="336" actId="478"/>
          <ac:cxnSpMkLst>
            <pc:docMk/>
            <pc:sldMk cId="2116042929" sldId="369"/>
            <ac:cxnSpMk id="3" creationId="{1631C848-520C-6307-D158-C3413B942D00}"/>
          </ac:cxnSpMkLst>
        </pc:cxnChg>
        <pc:cxnChg chg="add del mod">
          <ac:chgData name="Karen McPherson" userId="a617b3c1-c87c-4e86-b665-f62224407cb8" providerId="ADAL" clId="{0114C844-2F62-4D18-BA26-2727D3224C4B}" dt="2023-09-26T14:35:02.955" v="336" actId="478"/>
          <ac:cxnSpMkLst>
            <pc:docMk/>
            <pc:sldMk cId="2116042929" sldId="369"/>
            <ac:cxnSpMk id="7" creationId="{A240AAF2-6FAA-6A55-539E-6352CC759220}"/>
          </ac:cxnSpMkLst>
        </pc:cxnChg>
        <pc:cxnChg chg="add del mod">
          <ac:chgData name="Karen McPherson" userId="a617b3c1-c87c-4e86-b665-f62224407cb8" providerId="ADAL" clId="{0114C844-2F62-4D18-BA26-2727D3224C4B}" dt="2023-09-26T14:35:02.955" v="336" actId="478"/>
          <ac:cxnSpMkLst>
            <pc:docMk/>
            <pc:sldMk cId="2116042929" sldId="369"/>
            <ac:cxnSpMk id="8" creationId="{55326F08-D4EC-9785-65BD-F49935F579BD}"/>
          </ac:cxnSpMkLst>
        </pc:cxnChg>
      </pc:sldChg>
      <pc:sldChg chg="addSp delSp modSp mod">
        <pc:chgData name="Karen McPherson" userId="a617b3c1-c87c-4e86-b665-f62224407cb8" providerId="ADAL" clId="{0114C844-2F62-4D18-BA26-2727D3224C4B}" dt="2023-09-26T14:41:22.188" v="443" actId="113"/>
        <pc:sldMkLst>
          <pc:docMk/>
          <pc:sldMk cId="459661895" sldId="370"/>
        </pc:sldMkLst>
        <pc:spChg chg="mod">
          <ac:chgData name="Karen McPherson" userId="a617b3c1-c87c-4e86-b665-f62224407cb8" providerId="ADAL" clId="{0114C844-2F62-4D18-BA26-2727D3224C4B}" dt="2023-09-26T14:35:09.197" v="337" actId="1076"/>
          <ac:spMkLst>
            <pc:docMk/>
            <pc:sldMk cId="459661895" sldId="370"/>
            <ac:spMk id="2" creationId="{65B8B7B2-55A8-A985-FEDC-A017C211184B}"/>
          </ac:spMkLst>
        </pc:spChg>
        <pc:spChg chg="del">
          <ac:chgData name="Karen McPherson" userId="a617b3c1-c87c-4e86-b665-f62224407cb8" providerId="ADAL" clId="{0114C844-2F62-4D18-BA26-2727D3224C4B}" dt="2023-09-26T14:34:28.595" v="332" actId="478"/>
          <ac:spMkLst>
            <pc:docMk/>
            <pc:sldMk cId="459661895" sldId="370"/>
            <ac:spMk id="4" creationId="{EA4818E6-A55F-202F-6955-9BCB16760FB1}"/>
          </ac:spMkLst>
        </pc:spChg>
        <pc:spChg chg="add mod">
          <ac:chgData name="Karen McPherson" userId="a617b3c1-c87c-4e86-b665-f62224407cb8" providerId="ADAL" clId="{0114C844-2F62-4D18-BA26-2727D3224C4B}" dt="2023-09-26T14:34:42.534" v="335" actId="1076"/>
          <ac:spMkLst>
            <pc:docMk/>
            <pc:sldMk cId="459661895" sldId="370"/>
            <ac:spMk id="17" creationId="{307EE5EF-3A74-592C-5867-6E5E90EA1A40}"/>
          </ac:spMkLst>
        </pc:spChg>
        <pc:spChg chg="add mod">
          <ac:chgData name="Karen McPherson" userId="a617b3c1-c87c-4e86-b665-f62224407cb8" providerId="ADAL" clId="{0114C844-2F62-4D18-BA26-2727D3224C4B}" dt="2023-09-26T14:34:42.534" v="335" actId="1076"/>
          <ac:spMkLst>
            <pc:docMk/>
            <pc:sldMk cId="459661895" sldId="370"/>
            <ac:spMk id="18" creationId="{B2E53B3D-26CF-92AC-3C68-89E8719155EE}"/>
          </ac:spMkLst>
        </pc:spChg>
        <pc:spChg chg="add mod">
          <ac:chgData name="Karen McPherson" userId="a617b3c1-c87c-4e86-b665-f62224407cb8" providerId="ADAL" clId="{0114C844-2F62-4D18-BA26-2727D3224C4B}" dt="2023-09-26T14:41:22.188" v="443" actId="113"/>
          <ac:spMkLst>
            <pc:docMk/>
            <pc:sldMk cId="459661895" sldId="370"/>
            <ac:spMk id="19" creationId="{8CD99986-6CBF-0BC8-D347-F3D9EA5F63E7}"/>
          </ac:spMkLst>
        </pc:spChg>
        <pc:spChg chg="add mod">
          <ac:chgData name="Karen McPherson" userId="a617b3c1-c87c-4e86-b665-f62224407cb8" providerId="ADAL" clId="{0114C844-2F62-4D18-BA26-2727D3224C4B}" dt="2023-09-26T14:34:42.534" v="335" actId="1076"/>
          <ac:spMkLst>
            <pc:docMk/>
            <pc:sldMk cId="459661895" sldId="370"/>
            <ac:spMk id="20" creationId="{9485676E-57DC-105A-0AAC-3EB76BB4F8BB}"/>
          </ac:spMkLst>
        </pc:spChg>
        <pc:picChg chg="mod ord">
          <ac:chgData name="Karen McPherson" userId="a617b3c1-c87c-4e86-b665-f62224407cb8" providerId="ADAL" clId="{0114C844-2F62-4D18-BA26-2727D3224C4B}" dt="2023-09-26T14:34:42.534" v="335" actId="1076"/>
          <ac:picMkLst>
            <pc:docMk/>
            <pc:sldMk cId="459661895" sldId="370"/>
            <ac:picMk id="5" creationId="{3C62AC0E-591A-BB8A-74F3-EFD301BFE606}"/>
          </ac:picMkLst>
        </pc:picChg>
        <pc:picChg chg="add del mod ord">
          <ac:chgData name="Karen McPherson" userId="a617b3c1-c87c-4e86-b665-f62224407cb8" providerId="ADAL" clId="{0114C844-2F62-4D18-BA26-2727D3224C4B}" dt="2023-09-26T14:29:16.017" v="246" actId="478"/>
          <ac:picMkLst>
            <pc:docMk/>
            <pc:sldMk cId="459661895" sldId="370"/>
            <ac:picMk id="6" creationId="{4428E352-5179-DDA2-6892-D6A5E1EDFC5A}"/>
          </ac:picMkLst>
        </pc:picChg>
        <pc:picChg chg="mod ord">
          <ac:chgData name="Karen McPherson" userId="a617b3c1-c87c-4e86-b665-f62224407cb8" providerId="ADAL" clId="{0114C844-2F62-4D18-BA26-2727D3224C4B}" dt="2023-09-26T14:34:42.534" v="335" actId="1076"/>
          <ac:picMkLst>
            <pc:docMk/>
            <pc:sldMk cId="459661895" sldId="370"/>
            <ac:picMk id="7" creationId="{6BF00E24-030F-8806-736E-BF3107C0A2E1}"/>
          </ac:picMkLst>
        </pc:picChg>
        <pc:picChg chg="mod ord">
          <ac:chgData name="Karen McPherson" userId="a617b3c1-c87c-4e86-b665-f62224407cb8" providerId="ADAL" clId="{0114C844-2F62-4D18-BA26-2727D3224C4B}" dt="2023-09-26T14:34:42.534" v="335" actId="1076"/>
          <ac:picMkLst>
            <pc:docMk/>
            <pc:sldMk cId="459661895" sldId="370"/>
            <ac:picMk id="9" creationId="{8CE18E1A-6893-EA2E-0267-5BD69B2BE0C3}"/>
          </ac:picMkLst>
        </pc:picChg>
        <pc:picChg chg="add mod">
          <ac:chgData name="Karen McPherson" userId="a617b3c1-c87c-4e86-b665-f62224407cb8" providerId="ADAL" clId="{0114C844-2F62-4D18-BA26-2727D3224C4B}" dt="2023-09-26T14:34:42.534" v="335" actId="1076"/>
          <ac:picMkLst>
            <pc:docMk/>
            <pc:sldMk cId="459661895" sldId="370"/>
            <ac:picMk id="16" creationId="{96B1FD2C-945F-6B45-0978-8C8E30FA3166}"/>
          </ac:picMkLst>
        </pc:picChg>
        <pc:cxnChg chg="add mod">
          <ac:chgData name="Karen McPherson" userId="a617b3c1-c87c-4e86-b665-f62224407cb8" providerId="ADAL" clId="{0114C844-2F62-4D18-BA26-2727D3224C4B}" dt="2023-09-26T14:34:42.534" v="335" actId="1076"/>
          <ac:cxnSpMkLst>
            <pc:docMk/>
            <pc:sldMk cId="459661895" sldId="370"/>
            <ac:cxnSpMk id="10" creationId="{8B15A45B-D7FD-77DF-3547-DD06C34449C3}"/>
          </ac:cxnSpMkLst>
        </pc:cxnChg>
        <pc:cxnChg chg="add mod">
          <ac:chgData name="Karen McPherson" userId="a617b3c1-c87c-4e86-b665-f62224407cb8" providerId="ADAL" clId="{0114C844-2F62-4D18-BA26-2727D3224C4B}" dt="2023-09-26T14:34:42.534" v="335" actId="1076"/>
          <ac:cxnSpMkLst>
            <pc:docMk/>
            <pc:sldMk cId="459661895" sldId="370"/>
            <ac:cxnSpMk id="13" creationId="{48306E6F-2A47-2726-BB05-CD04C45EEF2A}"/>
          </ac:cxnSpMkLst>
        </pc:cxnChg>
        <pc:cxnChg chg="add del mod">
          <ac:chgData name="Karen McPherson" userId="a617b3c1-c87c-4e86-b665-f62224407cb8" providerId="ADAL" clId="{0114C844-2F62-4D18-BA26-2727D3224C4B}" dt="2023-09-26T14:33:29.045" v="322" actId="478"/>
          <ac:cxnSpMkLst>
            <pc:docMk/>
            <pc:sldMk cId="459661895" sldId="370"/>
            <ac:cxnSpMk id="14" creationId="{DFBC0C64-0BE6-E41C-F739-5D9976C875AF}"/>
          </ac:cxnSpMkLst>
        </pc:cxnChg>
        <pc:cxnChg chg="add mod">
          <ac:chgData name="Karen McPherson" userId="a617b3c1-c87c-4e86-b665-f62224407cb8" providerId="ADAL" clId="{0114C844-2F62-4D18-BA26-2727D3224C4B}" dt="2023-09-26T14:34:42.534" v="335" actId="1076"/>
          <ac:cxnSpMkLst>
            <pc:docMk/>
            <pc:sldMk cId="459661895" sldId="370"/>
            <ac:cxnSpMk id="23" creationId="{44D7B05D-47D2-DD99-3827-3925F4C85973}"/>
          </ac:cxnSpMkLst>
        </pc:cxnChg>
      </pc:sldChg>
      <pc:sldChg chg="addSp delSp modSp mod">
        <pc:chgData name="Karen McPherson" userId="a617b3c1-c87c-4e86-b665-f62224407cb8" providerId="ADAL" clId="{0114C844-2F62-4D18-BA26-2727D3224C4B}" dt="2023-09-26T14:40:53.233" v="440" actId="113"/>
        <pc:sldMkLst>
          <pc:docMk/>
          <pc:sldMk cId="433556721" sldId="371"/>
        </pc:sldMkLst>
        <pc:spChg chg="mod">
          <ac:chgData name="Karen McPherson" userId="a617b3c1-c87c-4e86-b665-f62224407cb8" providerId="ADAL" clId="{0114C844-2F62-4D18-BA26-2727D3224C4B}" dt="2023-09-26T14:39:12.548" v="408" actId="1076"/>
          <ac:spMkLst>
            <pc:docMk/>
            <pc:sldMk cId="433556721" sldId="371"/>
            <ac:spMk id="2" creationId="{65B8B7B2-55A8-A985-FEDC-A017C211184B}"/>
          </ac:spMkLst>
        </pc:spChg>
        <pc:spChg chg="del">
          <ac:chgData name="Karen McPherson" userId="a617b3c1-c87c-4e86-b665-f62224407cb8" providerId="ADAL" clId="{0114C844-2F62-4D18-BA26-2727D3224C4B}" dt="2023-09-26T14:38:54.232" v="398" actId="478"/>
          <ac:spMkLst>
            <pc:docMk/>
            <pc:sldMk cId="433556721" sldId="371"/>
            <ac:spMk id="4" creationId="{EA4818E6-A55F-202F-6955-9BCB16760FB1}"/>
          </ac:spMkLst>
        </pc:spChg>
        <pc:spChg chg="add mod">
          <ac:chgData name="Karen McPherson" userId="a617b3c1-c87c-4e86-b665-f62224407cb8" providerId="ADAL" clId="{0114C844-2F62-4D18-BA26-2727D3224C4B}" dt="2023-09-26T14:40:53.233" v="440" actId="113"/>
          <ac:spMkLst>
            <pc:docMk/>
            <pc:sldMk cId="433556721" sldId="371"/>
            <ac:spMk id="8" creationId="{6D08B940-BDD3-BFF9-D61F-6C47FABE352E}"/>
          </ac:spMkLst>
        </pc:spChg>
        <pc:spChg chg="add mod">
          <ac:chgData name="Karen McPherson" userId="a617b3c1-c87c-4e86-b665-f62224407cb8" providerId="ADAL" clId="{0114C844-2F62-4D18-BA26-2727D3224C4B}" dt="2023-09-26T14:40:31.543" v="436" actId="207"/>
          <ac:spMkLst>
            <pc:docMk/>
            <pc:sldMk cId="433556721" sldId="371"/>
            <ac:spMk id="9" creationId="{479D8309-33F2-5A6D-F879-42E2C8EEBB11}"/>
          </ac:spMkLst>
        </pc:spChg>
        <pc:spChg chg="add mod">
          <ac:chgData name="Karen McPherson" userId="a617b3c1-c87c-4e86-b665-f62224407cb8" providerId="ADAL" clId="{0114C844-2F62-4D18-BA26-2727D3224C4B}" dt="2023-09-26T14:40:16.085" v="433" actId="1038"/>
          <ac:spMkLst>
            <pc:docMk/>
            <pc:sldMk cId="433556721" sldId="371"/>
            <ac:spMk id="10" creationId="{FFB505D4-76E0-BFDD-83AE-92EAF8A58232}"/>
          </ac:spMkLst>
        </pc:spChg>
        <pc:spChg chg="add mod">
          <ac:chgData name="Karen McPherson" userId="a617b3c1-c87c-4e86-b665-f62224407cb8" providerId="ADAL" clId="{0114C844-2F62-4D18-BA26-2727D3224C4B}" dt="2023-09-26T14:40:23.457" v="435" actId="1076"/>
          <ac:spMkLst>
            <pc:docMk/>
            <pc:sldMk cId="433556721" sldId="371"/>
            <ac:spMk id="11" creationId="{99BF9B6D-607B-667E-DAA0-1FCBA896CE3D}"/>
          </ac:spMkLst>
        </pc:spChg>
        <pc:picChg chg="add del mod">
          <ac:chgData name="Karen McPherson" userId="a617b3c1-c87c-4e86-b665-f62224407cb8" providerId="ADAL" clId="{0114C844-2F62-4D18-BA26-2727D3224C4B}" dt="2023-09-26T14:39:39.671" v="410" actId="478"/>
          <ac:picMkLst>
            <pc:docMk/>
            <pc:sldMk cId="433556721" sldId="371"/>
            <ac:picMk id="3" creationId="{7B0B08E7-94C1-CD2D-C1D3-5275AB796D45}"/>
          </ac:picMkLst>
        </pc:picChg>
        <pc:picChg chg="add mod">
          <ac:chgData name="Karen McPherson" userId="a617b3c1-c87c-4e86-b665-f62224407cb8" providerId="ADAL" clId="{0114C844-2F62-4D18-BA26-2727D3224C4B}" dt="2023-09-26T14:40:46.362" v="438" actId="207"/>
          <ac:picMkLst>
            <pc:docMk/>
            <pc:sldMk cId="433556721" sldId="371"/>
            <ac:picMk id="5" creationId="{B81D6423-E28C-9666-2F28-EEFEA486CF26}"/>
          </ac:picMkLst>
        </pc:picChg>
        <pc:picChg chg="add mod">
          <ac:chgData name="Karen McPherson" userId="a617b3c1-c87c-4e86-b665-f62224407cb8" providerId="ADAL" clId="{0114C844-2F62-4D18-BA26-2727D3224C4B}" dt="2023-09-26T14:38:43.475" v="397"/>
          <ac:picMkLst>
            <pc:docMk/>
            <pc:sldMk cId="433556721" sldId="371"/>
            <ac:picMk id="7" creationId="{3CA35922-022A-D3A5-9134-E99B0E7F0950}"/>
          </ac:picMkLst>
        </pc:picChg>
        <pc:picChg chg="add mod">
          <ac:chgData name="Karen McPherson" userId="a617b3c1-c87c-4e86-b665-f62224407cb8" providerId="ADAL" clId="{0114C844-2F62-4D18-BA26-2727D3224C4B}" dt="2023-09-26T14:38:43.475" v="397"/>
          <ac:picMkLst>
            <pc:docMk/>
            <pc:sldMk cId="433556721" sldId="371"/>
            <ac:picMk id="13" creationId="{B6791CBF-92F2-37F9-675F-5D6A71C2AC38}"/>
          </ac:picMkLst>
        </pc:picChg>
        <pc:picChg chg="add mod">
          <ac:chgData name="Karen McPherson" userId="a617b3c1-c87c-4e86-b665-f62224407cb8" providerId="ADAL" clId="{0114C844-2F62-4D18-BA26-2727D3224C4B}" dt="2023-09-26T14:40:39.077" v="437" actId="207"/>
          <ac:picMkLst>
            <pc:docMk/>
            <pc:sldMk cId="433556721" sldId="371"/>
            <ac:picMk id="15" creationId="{6B9629E4-BFAB-447A-CB36-10CE4CB6F362}"/>
          </ac:picMkLst>
        </pc:picChg>
        <pc:cxnChg chg="add mod">
          <ac:chgData name="Karen McPherson" userId="a617b3c1-c87c-4e86-b665-f62224407cb8" providerId="ADAL" clId="{0114C844-2F62-4D18-BA26-2727D3224C4B}" dt="2023-09-26T14:38:43.475" v="397"/>
          <ac:cxnSpMkLst>
            <pc:docMk/>
            <pc:sldMk cId="433556721" sldId="371"/>
            <ac:cxnSpMk id="6" creationId="{10737942-9B62-E104-FC0E-7BFB1B73F515}"/>
          </ac:cxnSpMkLst>
        </pc:cxnChg>
        <pc:cxnChg chg="add mod">
          <ac:chgData name="Karen McPherson" userId="a617b3c1-c87c-4e86-b665-f62224407cb8" providerId="ADAL" clId="{0114C844-2F62-4D18-BA26-2727D3224C4B}" dt="2023-09-26T14:38:43.475" v="397"/>
          <ac:cxnSpMkLst>
            <pc:docMk/>
            <pc:sldMk cId="433556721" sldId="371"/>
            <ac:cxnSpMk id="12" creationId="{25F21B6A-C005-8499-5695-0EF511E0DD5D}"/>
          </ac:cxnSpMkLst>
        </pc:cxnChg>
        <pc:cxnChg chg="add mod">
          <ac:chgData name="Karen McPherson" userId="a617b3c1-c87c-4e86-b665-f62224407cb8" providerId="ADAL" clId="{0114C844-2F62-4D18-BA26-2727D3224C4B}" dt="2023-09-26T14:39:47.041" v="412" actId="1076"/>
          <ac:cxnSpMkLst>
            <pc:docMk/>
            <pc:sldMk cId="433556721" sldId="371"/>
            <ac:cxnSpMk id="14" creationId="{22BDE49E-4A3F-710E-2375-413E1821A56D}"/>
          </ac:cxnSpMkLst>
        </pc:cxnChg>
      </pc:sldChg>
      <pc:sldChg chg="add del">
        <pc:chgData name="Karen McPherson" userId="a617b3c1-c87c-4e86-b665-f62224407cb8" providerId="ADAL" clId="{0114C844-2F62-4D18-BA26-2727D3224C4B}" dt="2023-09-26T14:35:31.316" v="340" actId="2890"/>
        <pc:sldMkLst>
          <pc:docMk/>
          <pc:sldMk cId="623424927" sldId="376"/>
        </pc:sldMkLst>
      </pc:sldChg>
      <pc:sldChg chg="addSp delSp modSp add mod">
        <pc:chgData name="Karen McPherson" userId="a617b3c1-c87c-4e86-b665-f62224407cb8" providerId="ADAL" clId="{0114C844-2F62-4D18-BA26-2727D3224C4B}" dt="2023-09-26T14:41:15.418" v="442" actId="113"/>
        <pc:sldMkLst>
          <pc:docMk/>
          <pc:sldMk cId="3006730835" sldId="376"/>
        </pc:sldMkLst>
        <pc:spChg chg="mod">
          <ac:chgData name="Karen McPherson" userId="a617b3c1-c87c-4e86-b665-f62224407cb8" providerId="ADAL" clId="{0114C844-2F62-4D18-BA26-2727D3224C4B}" dt="2023-09-26T14:35:54.727" v="378" actId="122"/>
          <ac:spMkLst>
            <pc:docMk/>
            <pc:sldMk cId="3006730835" sldId="376"/>
            <ac:spMk id="2" creationId="{65B8B7B2-55A8-A985-FEDC-A017C211184B}"/>
          </ac:spMkLst>
        </pc:spChg>
        <pc:spChg chg="mod">
          <ac:chgData name="Karen McPherson" userId="a617b3c1-c87c-4e86-b665-f62224407cb8" providerId="ADAL" clId="{0114C844-2F62-4D18-BA26-2727D3224C4B}" dt="2023-09-26T14:36:05.628" v="380" actId="1076"/>
          <ac:spMkLst>
            <pc:docMk/>
            <pc:sldMk cId="3006730835" sldId="376"/>
            <ac:spMk id="17" creationId="{307EE5EF-3A74-592C-5867-6E5E90EA1A40}"/>
          </ac:spMkLst>
        </pc:spChg>
        <pc:spChg chg="mod">
          <ac:chgData name="Karen McPherson" userId="a617b3c1-c87c-4e86-b665-f62224407cb8" providerId="ADAL" clId="{0114C844-2F62-4D18-BA26-2727D3224C4B}" dt="2023-09-26T14:41:15.418" v="442" actId="113"/>
          <ac:spMkLst>
            <pc:docMk/>
            <pc:sldMk cId="3006730835" sldId="376"/>
            <ac:spMk id="18" creationId="{B2E53B3D-26CF-92AC-3C68-89E8719155EE}"/>
          </ac:spMkLst>
        </pc:spChg>
        <pc:spChg chg="mod">
          <ac:chgData name="Karen McPherson" userId="a617b3c1-c87c-4e86-b665-f62224407cb8" providerId="ADAL" clId="{0114C844-2F62-4D18-BA26-2727D3224C4B}" dt="2023-09-26T14:37:14.828" v="391" actId="1076"/>
          <ac:spMkLst>
            <pc:docMk/>
            <pc:sldMk cId="3006730835" sldId="376"/>
            <ac:spMk id="19" creationId="{8CD99986-6CBF-0BC8-D347-F3D9EA5F63E7}"/>
          </ac:spMkLst>
        </pc:spChg>
        <pc:spChg chg="mod">
          <ac:chgData name="Karen McPherson" userId="a617b3c1-c87c-4e86-b665-f62224407cb8" providerId="ADAL" clId="{0114C844-2F62-4D18-BA26-2727D3224C4B}" dt="2023-09-26T14:36:05.628" v="380" actId="1076"/>
          <ac:spMkLst>
            <pc:docMk/>
            <pc:sldMk cId="3006730835" sldId="376"/>
            <ac:spMk id="20" creationId="{9485676E-57DC-105A-0AAC-3EB76BB4F8BB}"/>
          </ac:spMkLst>
        </pc:spChg>
        <pc:picChg chg="add mod">
          <ac:chgData name="Karen McPherson" userId="a617b3c1-c87c-4e86-b665-f62224407cb8" providerId="ADAL" clId="{0114C844-2F62-4D18-BA26-2727D3224C4B}" dt="2023-09-26T14:37:04.374" v="389" actId="207"/>
          <ac:picMkLst>
            <pc:docMk/>
            <pc:sldMk cId="3006730835" sldId="376"/>
            <ac:picMk id="3" creationId="{E0A5D8E5-139A-658D-0E95-E978E3E82F30}"/>
          </ac:picMkLst>
        </pc:picChg>
        <pc:picChg chg="del mod">
          <ac:chgData name="Karen McPherson" userId="a617b3c1-c87c-4e86-b665-f62224407cb8" providerId="ADAL" clId="{0114C844-2F62-4D18-BA26-2727D3224C4B}" dt="2023-09-26T14:36:20.163" v="382" actId="478"/>
          <ac:picMkLst>
            <pc:docMk/>
            <pc:sldMk cId="3006730835" sldId="376"/>
            <ac:picMk id="5" creationId="{3C62AC0E-591A-BB8A-74F3-EFD301BFE606}"/>
          </ac:picMkLst>
        </pc:picChg>
        <pc:picChg chg="mod">
          <ac:chgData name="Karen McPherson" userId="a617b3c1-c87c-4e86-b665-f62224407cb8" providerId="ADAL" clId="{0114C844-2F62-4D18-BA26-2727D3224C4B}" dt="2023-09-26T14:37:44.510" v="395" actId="207"/>
          <ac:picMkLst>
            <pc:docMk/>
            <pc:sldMk cId="3006730835" sldId="376"/>
            <ac:picMk id="7" creationId="{6BF00E24-030F-8806-736E-BF3107C0A2E1}"/>
          </ac:picMkLst>
        </pc:picChg>
        <pc:picChg chg="mod">
          <ac:chgData name="Karen McPherson" userId="a617b3c1-c87c-4e86-b665-f62224407cb8" providerId="ADAL" clId="{0114C844-2F62-4D18-BA26-2727D3224C4B}" dt="2023-09-26T14:36:05.628" v="380" actId="1076"/>
          <ac:picMkLst>
            <pc:docMk/>
            <pc:sldMk cId="3006730835" sldId="376"/>
            <ac:picMk id="9" creationId="{8CE18E1A-6893-EA2E-0267-5BD69B2BE0C3}"/>
          </ac:picMkLst>
        </pc:picChg>
        <pc:picChg chg="mod">
          <ac:chgData name="Karen McPherson" userId="a617b3c1-c87c-4e86-b665-f62224407cb8" providerId="ADAL" clId="{0114C844-2F62-4D18-BA26-2727D3224C4B}" dt="2023-09-26T14:36:05.628" v="380" actId="1076"/>
          <ac:picMkLst>
            <pc:docMk/>
            <pc:sldMk cId="3006730835" sldId="376"/>
            <ac:picMk id="16" creationId="{96B1FD2C-945F-6B45-0978-8C8E30FA3166}"/>
          </ac:picMkLst>
        </pc:picChg>
        <pc:cxnChg chg="add mod">
          <ac:chgData name="Karen McPherson" userId="a617b3c1-c87c-4e86-b665-f62224407cb8" providerId="ADAL" clId="{0114C844-2F62-4D18-BA26-2727D3224C4B}" dt="2023-09-26T14:37:31.249" v="394" actId="14100"/>
          <ac:cxnSpMkLst>
            <pc:docMk/>
            <pc:sldMk cId="3006730835" sldId="376"/>
            <ac:cxnSpMk id="6" creationId="{624FB9D2-6A7B-5EEC-870C-39C05D6BCFF4}"/>
          </ac:cxnSpMkLst>
        </pc:cxnChg>
        <pc:cxnChg chg="del mod">
          <ac:chgData name="Karen McPherson" userId="a617b3c1-c87c-4e86-b665-f62224407cb8" providerId="ADAL" clId="{0114C844-2F62-4D18-BA26-2727D3224C4B}" dt="2023-09-26T14:36:36.806" v="386" actId="478"/>
          <ac:cxnSpMkLst>
            <pc:docMk/>
            <pc:sldMk cId="3006730835" sldId="376"/>
            <ac:cxnSpMk id="10" creationId="{8B15A45B-D7FD-77DF-3547-DD06C34449C3}"/>
          </ac:cxnSpMkLst>
        </pc:cxnChg>
        <pc:cxnChg chg="mod">
          <ac:chgData name="Karen McPherson" userId="a617b3c1-c87c-4e86-b665-f62224407cb8" providerId="ADAL" clId="{0114C844-2F62-4D18-BA26-2727D3224C4B}" dt="2023-09-26T14:36:29.921" v="384" actId="1076"/>
          <ac:cxnSpMkLst>
            <pc:docMk/>
            <pc:sldMk cId="3006730835" sldId="376"/>
            <ac:cxnSpMk id="13" creationId="{48306E6F-2A47-2726-BB05-CD04C45EEF2A}"/>
          </ac:cxnSpMkLst>
        </pc:cxnChg>
        <pc:cxnChg chg="mod">
          <ac:chgData name="Karen McPherson" userId="a617b3c1-c87c-4e86-b665-f62224407cb8" providerId="ADAL" clId="{0114C844-2F62-4D18-BA26-2727D3224C4B}" dt="2023-09-26T14:36:05.628" v="380" actId="1076"/>
          <ac:cxnSpMkLst>
            <pc:docMk/>
            <pc:sldMk cId="3006730835" sldId="376"/>
            <ac:cxnSpMk id="23" creationId="{44D7B05D-47D2-DD99-3827-3925F4C85973}"/>
          </ac:cxnSpMkLst>
        </pc:cxnChg>
      </pc:sldChg>
    </pc:docChg>
  </pc:docChgLst>
  <pc:docChgLst>
    <pc:chgData name="Keara Drumm" userId="S::keara.drumm_wearesnook.com#ext#@birminghamcitycouncil.onmicrosoft.com::d7d44069-bd37-44c0-8ebc-6bfbf36dc5c0" providerId="AD" clId="Web-{1EF8A85E-AB32-388A-B6AD-760BFEAD92FC}"/>
    <pc:docChg chg="addSld modSld">
      <pc:chgData name="Keara Drumm" userId="S::keara.drumm_wearesnook.com#ext#@birminghamcitycouncil.onmicrosoft.com::d7d44069-bd37-44c0-8ebc-6bfbf36dc5c0" providerId="AD" clId="Web-{1EF8A85E-AB32-388A-B6AD-760BFEAD92FC}" dt="2023-08-30T10:04:17.033" v="2731" actId="20577"/>
      <pc:docMkLst>
        <pc:docMk/>
      </pc:docMkLst>
      <pc:sldChg chg="modSp">
        <pc:chgData name="Keara Drumm" userId="S::keara.drumm_wearesnook.com#ext#@birminghamcitycouncil.onmicrosoft.com::d7d44069-bd37-44c0-8ebc-6bfbf36dc5c0" providerId="AD" clId="Web-{1EF8A85E-AB32-388A-B6AD-760BFEAD92FC}" dt="2023-08-30T09:16:27.043" v="90" actId="20577"/>
        <pc:sldMkLst>
          <pc:docMk/>
          <pc:sldMk cId="4056650089" sldId="370"/>
        </pc:sldMkLst>
        <pc:spChg chg="mod">
          <ac:chgData name="Keara Drumm" userId="S::keara.drumm_wearesnook.com#ext#@birminghamcitycouncil.onmicrosoft.com::d7d44069-bd37-44c0-8ebc-6bfbf36dc5c0" providerId="AD" clId="Web-{1EF8A85E-AB32-388A-B6AD-760BFEAD92FC}" dt="2023-08-30T09:16:27.043" v="90" actId="20577"/>
          <ac:spMkLst>
            <pc:docMk/>
            <pc:sldMk cId="4056650089" sldId="370"/>
            <ac:spMk id="5" creationId="{ED6B1EF2-8800-C598-A7E2-8A3E6DAC3DC4}"/>
          </ac:spMkLst>
        </pc:spChg>
      </pc:sldChg>
      <pc:sldChg chg="addSp delSp modSp add">
        <pc:chgData name="Keara Drumm" userId="S::keara.drumm_wearesnook.com#ext#@birminghamcitycouncil.onmicrosoft.com::d7d44069-bd37-44c0-8ebc-6bfbf36dc5c0" providerId="AD" clId="Web-{1EF8A85E-AB32-388A-B6AD-760BFEAD92FC}" dt="2023-08-30T09:59:35.542" v="2361" actId="20577"/>
        <pc:sldMkLst>
          <pc:docMk/>
          <pc:sldMk cId="1350066668" sldId="372"/>
        </pc:sldMkLst>
        <pc:spChg chg="mod">
          <ac:chgData name="Keara Drumm" userId="S::keara.drumm_wearesnook.com#ext#@birminghamcitycouncil.onmicrosoft.com::d7d44069-bd37-44c0-8ebc-6bfbf36dc5c0" providerId="AD" clId="Web-{1EF8A85E-AB32-388A-B6AD-760BFEAD92FC}" dt="2023-08-30T09:17:01.185" v="96" actId="20577"/>
          <ac:spMkLst>
            <pc:docMk/>
            <pc:sldMk cId="1350066668" sldId="372"/>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09:59:35.542" v="2361" actId="20577"/>
          <ac:spMkLst>
            <pc:docMk/>
            <pc:sldMk cId="1350066668" sldId="372"/>
            <ac:spMk id="5" creationId="{9750EE55-E2CE-CFB1-1D5D-A47A2114ADAB}"/>
          </ac:spMkLst>
        </pc:spChg>
        <pc:picChg chg="add del">
          <ac:chgData name="Keara Drumm" userId="S::keara.drumm_wearesnook.com#ext#@birminghamcitycouncil.onmicrosoft.com::d7d44069-bd37-44c0-8ebc-6bfbf36dc5c0" providerId="AD" clId="Web-{1EF8A85E-AB32-388A-B6AD-760BFEAD92FC}" dt="2023-08-30T09:39:57.764" v="766"/>
          <ac:picMkLst>
            <pc:docMk/>
            <pc:sldMk cId="1350066668" sldId="372"/>
            <ac:picMk id="2" creationId="{520FAC4A-BB9F-00D0-9FED-DCF6CE13D5E0}"/>
          </ac:picMkLst>
        </pc:picChg>
        <pc:picChg chg="add del mod ord">
          <ac:chgData name="Keara Drumm" userId="S::keara.drumm_wearesnook.com#ext#@birminghamcitycouncil.onmicrosoft.com::d7d44069-bd37-44c0-8ebc-6bfbf36dc5c0" providerId="AD" clId="Web-{1EF8A85E-AB32-388A-B6AD-760BFEAD92FC}" dt="2023-08-30T09:41:20.766" v="773"/>
          <ac:picMkLst>
            <pc:docMk/>
            <pc:sldMk cId="1350066668" sldId="372"/>
            <ac:picMk id="4" creationId="{C29532C1-636C-D0D3-B4CE-C770F87751C9}"/>
          </ac:picMkLst>
        </pc:picChg>
        <pc:picChg chg="add mod">
          <ac:chgData name="Keara Drumm" userId="S::keara.drumm_wearesnook.com#ext#@birminghamcitycouncil.onmicrosoft.com::d7d44069-bd37-44c0-8ebc-6bfbf36dc5c0" providerId="AD" clId="Web-{1EF8A85E-AB32-388A-B6AD-760BFEAD92FC}" dt="2023-08-30T09:41:23.297" v="774"/>
          <ac:picMkLst>
            <pc:docMk/>
            <pc:sldMk cId="1350066668" sldId="372"/>
            <ac:picMk id="6" creationId="{91FDD132-E6A6-C970-07E1-8298B9DCC564}"/>
          </ac:picMkLst>
        </pc:picChg>
      </pc:sldChg>
      <pc:sldChg chg="addSp delSp modSp add replId">
        <pc:chgData name="Keara Drumm" userId="S::keara.drumm_wearesnook.com#ext#@birminghamcitycouncil.onmicrosoft.com::d7d44069-bd37-44c0-8ebc-6bfbf36dc5c0" providerId="AD" clId="Web-{1EF8A85E-AB32-388A-B6AD-760BFEAD92FC}" dt="2023-08-30T09:50:34.482" v="1366" actId="20577"/>
        <pc:sldMkLst>
          <pc:docMk/>
          <pc:sldMk cId="974772665" sldId="373"/>
        </pc:sldMkLst>
        <pc:spChg chg="mod">
          <ac:chgData name="Keara Drumm" userId="S::keara.drumm_wearesnook.com#ext#@birminghamcitycouncil.onmicrosoft.com::d7d44069-bd37-44c0-8ebc-6bfbf36dc5c0" providerId="AD" clId="Web-{1EF8A85E-AB32-388A-B6AD-760BFEAD92FC}" dt="2023-08-30T09:19:20.610" v="99" actId="20577"/>
          <ac:spMkLst>
            <pc:docMk/>
            <pc:sldMk cId="974772665" sldId="373"/>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09:50:34.482" v="1366" actId="20577"/>
          <ac:spMkLst>
            <pc:docMk/>
            <pc:sldMk cId="974772665" sldId="373"/>
            <ac:spMk id="5" creationId="{9750EE55-E2CE-CFB1-1D5D-A47A2114ADAB}"/>
          </ac:spMkLst>
        </pc:spChg>
        <pc:picChg chg="del">
          <ac:chgData name="Keara Drumm" userId="S::keara.drumm_wearesnook.com#ext#@birminghamcitycouncil.onmicrosoft.com::d7d44069-bd37-44c0-8ebc-6bfbf36dc5c0" providerId="AD" clId="Web-{1EF8A85E-AB32-388A-B6AD-760BFEAD92FC}" dt="2023-08-30T09:41:39.766" v="778"/>
          <ac:picMkLst>
            <pc:docMk/>
            <pc:sldMk cId="974772665" sldId="373"/>
            <ac:picMk id="2" creationId="{520FAC4A-BB9F-00D0-9FED-DCF6CE13D5E0}"/>
          </ac:picMkLst>
        </pc:picChg>
        <pc:picChg chg="add mod">
          <ac:chgData name="Keara Drumm" userId="S::keara.drumm_wearesnook.com#ext#@birminghamcitycouncil.onmicrosoft.com::d7d44069-bd37-44c0-8ebc-6bfbf36dc5c0" providerId="AD" clId="Web-{1EF8A85E-AB32-388A-B6AD-760BFEAD92FC}" dt="2023-08-30T09:41:45.407" v="779"/>
          <ac:picMkLst>
            <pc:docMk/>
            <pc:sldMk cId="974772665" sldId="373"/>
            <ac:picMk id="4" creationId="{73652654-88D4-C985-FBC9-D32258BF8CC5}"/>
          </ac:picMkLst>
        </pc:picChg>
        <pc:picChg chg="add del mod">
          <ac:chgData name="Keara Drumm" userId="S::keara.drumm_wearesnook.com#ext#@birminghamcitycouncil.onmicrosoft.com::d7d44069-bd37-44c0-8ebc-6bfbf36dc5c0" providerId="AD" clId="Web-{1EF8A85E-AB32-388A-B6AD-760BFEAD92FC}" dt="2023-08-30T09:45:27.772" v="829"/>
          <ac:picMkLst>
            <pc:docMk/>
            <pc:sldMk cId="974772665" sldId="373"/>
            <ac:picMk id="6" creationId="{4382A5BC-BBCD-55F9-133D-6FACEE1137D4}"/>
          </ac:picMkLst>
        </pc:picChg>
      </pc:sldChg>
      <pc:sldChg chg="addSp delSp modSp add replId">
        <pc:chgData name="Keara Drumm" userId="S::keara.drumm_wearesnook.com#ext#@birminghamcitycouncil.onmicrosoft.com::d7d44069-bd37-44c0-8ebc-6bfbf36dc5c0" providerId="AD" clId="Web-{1EF8A85E-AB32-388A-B6AD-760BFEAD92FC}" dt="2023-08-30T09:53:35.924" v="1702" actId="20577"/>
        <pc:sldMkLst>
          <pc:docMk/>
          <pc:sldMk cId="3860482555" sldId="374"/>
        </pc:sldMkLst>
        <pc:spChg chg="mod">
          <ac:chgData name="Keara Drumm" userId="S::keara.drumm_wearesnook.com#ext#@birminghamcitycouncil.onmicrosoft.com::d7d44069-bd37-44c0-8ebc-6bfbf36dc5c0" providerId="AD" clId="Web-{1EF8A85E-AB32-388A-B6AD-760BFEAD92FC}" dt="2023-08-30T09:24:17.148" v="415" actId="20577"/>
          <ac:spMkLst>
            <pc:docMk/>
            <pc:sldMk cId="3860482555" sldId="374"/>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09:53:35.924" v="1702" actId="20577"/>
          <ac:spMkLst>
            <pc:docMk/>
            <pc:sldMk cId="3860482555" sldId="374"/>
            <ac:spMk id="5" creationId="{9750EE55-E2CE-CFB1-1D5D-A47A2114ADAB}"/>
          </ac:spMkLst>
        </pc:spChg>
        <pc:picChg chg="del">
          <ac:chgData name="Keara Drumm" userId="S::keara.drumm_wearesnook.com#ext#@birminghamcitycouncil.onmicrosoft.com::d7d44069-bd37-44c0-8ebc-6bfbf36dc5c0" providerId="AD" clId="Web-{1EF8A85E-AB32-388A-B6AD-760BFEAD92FC}" dt="2023-08-30T09:50:56.780" v="1371"/>
          <ac:picMkLst>
            <pc:docMk/>
            <pc:sldMk cId="3860482555" sldId="374"/>
            <ac:picMk id="2" creationId="{520FAC4A-BB9F-00D0-9FED-DCF6CE13D5E0}"/>
          </ac:picMkLst>
        </pc:picChg>
        <pc:picChg chg="add del mod">
          <ac:chgData name="Keara Drumm" userId="S::keara.drumm_wearesnook.com#ext#@birminghamcitycouncil.onmicrosoft.com::d7d44069-bd37-44c0-8ebc-6bfbf36dc5c0" providerId="AD" clId="Web-{1EF8A85E-AB32-388A-B6AD-760BFEAD92FC}" dt="2023-08-30T09:27:26.106" v="736"/>
          <ac:picMkLst>
            <pc:docMk/>
            <pc:sldMk cId="3860482555" sldId="374"/>
            <ac:picMk id="4" creationId="{4AFD587A-A31D-8C8F-D7F2-89FF4A474A34}"/>
          </ac:picMkLst>
        </pc:picChg>
        <pc:picChg chg="add del mod">
          <ac:chgData name="Keara Drumm" userId="S::keara.drumm_wearesnook.com#ext#@birminghamcitycouncil.onmicrosoft.com::d7d44069-bd37-44c0-8ebc-6bfbf36dc5c0" providerId="AD" clId="Web-{1EF8A85E-AB32-388A-B6AD-760BFEAD92FC}" dt="2023-08-30T09:30:10.281" v="756"/>
          <ac:picMkLst>
            <pc:docMk/>
            <pc:sldMk cId="3860482555" sldId="374"/>
            <ac:picMk id="6" creationId="{C7CDF5DA-333D-12C0-0241-458B0D3A1424}"/>
          </ac:picMkLst>
        </pc:picChg>
        <pc:picChg chg="add mod">
          <ac:chgData name="Keara Drumm" userId="S::keara.drumm_wearesnook.com#ext#@birminghamcitycouncil.onmicrosoft.com::d7d44069-bd37-44c0-8ebc-6bfbf36dc5c0" providerId="AD" clId="Web-{1EF8A85E-AB32-388A-B6AD-760BFEAD92FC}" dt="2023-08-30T09:51:00.217" v="1372"/>
          <ac:picMkLst>
            <pc:docMk/>
            <pc:sldMk cId="3860482555" sldId="374"/>
            <ac:picMk id="8" creationId="{7EA28324-9969-7086-0367-8A45826AFB37}"/>
          </ac:picMkLst>
        </pc:picChg>
      </pc:sldChg>
      <pc:sldChg chg="addSp delSp modSp add replId">
        <pc:chgData name="Keara Drumm" userId="S::keara.drumm_wearesnook.com#ext#@birminghamcitycouncil.onmicrosoft.com::d7d44069-bd37-44c0-8ebc-6bfbf36dc5c0" providerId="AD" clId="Web-{1EF8A85E-AB32-388A-B6AD-760BFEAD92FC}" dt="2023-08-30T09:52:28.875" v="1536" actId="20577"/>
        <pc:sldMkLst>
          <pc:docMk/>
          <pc:sldMk cId="1881121408" sldId="375"/>
        </pc:sldMkLst>
        <pc:spChg chg="mod">
          <ac:chgData name="Keara Drumm" userId="S::keara.drumm_wearesnook.com#ext#@birminghamcitycouncil.onmicrosoft.com::d7d44069-bd37-44c0-8ebc-6bfbf36dc5c0" providerId="AD" clId="Web-{1EF8A85E-AB32-388A-B6AD-760BFEAD92FC}" dt="2023-08-30T09:26:26.339" v="655" actId="20577"/>
          <ac:spMkLst>
            <pc:docMk/>
            <pc:sldMk cId="1881121408" sldId="375"/>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09:52:28.875" v="1536" actId="20577"/>
          <ac:spMkLst>
            <pc:docMk/>
            <pc:sldMk cId="1881121408" sldId="375"/>
            <ac:spMk id="5" creationId="{9750EE55-E2CE-CFB1-1D5D-A47A2114ADAB}"/>
          </ac:spMkLst>
        </pc:spChg>
        <pc:picChg chg="del">
          <ac:chgData name="Keara Drumm" userId="S::keara.drumm_wearesnook.com#ext#@birminghamcitycouncil.onmicrosoft.com::d7d44069-bd37-44c0-8ebc-6bfbf36dc5c0" providerId="AD" clId="Web-{1EF8A85E-AB32-388A-B6AD-760BFEAD92FC}" dt="2023-08-30T09:27:44.028" v="742"/>
          <ac:picMkLst>
            <pc:docMk/>
            <pc:sldMk cId="1881121408" sldId="375"/>
            <ac:picMk id="2" creationId="{520FAC4A-BB9F-00D0-9FED-DCF6CE13D5E0}"/>
          </ac:picMkLst>
        </pc:picChg>
        <pc:picChg chg="add del mod">
          <ac:chgData name="Keara Drumm" userId="S::keara.drumm_wearesnook.com#ext#@birminghamcitycouncil.onmicrosoft.com::d7d44069-bd37-44c0-8ebc-6bfbf36dc5c0" providerId="AD" clId="Web-{1EF8A85E-AB32-388A-B6AD-760BFEAD92FC}" dt="2023-08-30T09:28:15.466" v="749"/>
          <ac:picMkLst>
            <pc:docMk/>
            <pc:sldMk cId="1881121408" sldId="375"/>
            <ac:picMk id="4" creationId="{34B8BE76-767F-62C8-11CC-D582AACB8510}"/>
          </ac:picMkLst>
        </pc:picChg>
        <pc:picChg chg="add mod">
          <ac:chgData name="Keara Drumm" userId="S::keara.drumm_wearesnook.com#ext#@birminghamcitycouncil.onmicrosoft.com::d7d44069-bd37-44c0-8ebc-6bfbf36dc5c0" providerId="AD" clId="Web-{1EF8A85E-AB32-388A-B6AD-760BFEAD92FC}" dt="2023-08-30T09:28:41.561" v="752"/>
          <ac:picMkLst>
            <pc:docMk/>
            <pc:sldMk cId="1881121408" sldId="375"/>
            <ac:picMk id="6" creationId="{24B03309-CE38-5548-C07E-3AA718AF9C3D}"/>
          </ac:picMkLst>
        </pc:picChg>
      </pc:sldChg>
      <pc:sldChg chg="addSp delSp modSp add replId">
        <pc:chgData name="Keara Drumm" userId="S::keara.drumm_wearesnook.com#ext#@birminghamcitycouncil.onmicrosoft.com::d7d44069-bd37-44c0-8ebc-6bfbf36dc5c0" providerId="AD" clId="Web-{1EF8A85E-AB32-388A-B6AD-760BFEAD92FC}" dt="2023-08-30T09:54:31.863" v="1791" actId="20577"/>
        <pc:sldMkLst>
          <pc:docMk/>
          <pc:sldMk cId="3029357069" sldId="376"/>
        </pc:sldMkLst>
        <pc:spChg chg="mod">
          <ac:chgData name="Keara Drumm" userId="S::keara.drumm_wearesnook.com#ext#@birminghamcitycouncil.onmicrosoft.com::d7d44069-bd37-44c0-8ebc-6bfbf36dc5c0" providerId="AD" clId="Web-{1EF8A85E-AB32-388A-B6AD-760BFEAD92FC}" dt="2023-08-30T09:53:52.502" v="1716" actId="20577"/>
          <ac:spMkLst>
            <pc:docMk/>
            <pc:sldMk cId="3029357069" sldId="376"/>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09:54:31.863" v="1791" actId="20577"/>
          <ac:spMkLst>
            <pc:docMk/>
            <pc:sldMk cId="3029357069" sldId="376"/>
            <ac:spMk id="5" creationId="{9750EE55-E2CE-CFB1-1D5D-A47A2114ADAB}"/>
          </ac:spMkLst>
        </pc:spChg>
        <pc:picChg chg="add mod">
          <ac:chgData name="Keara Drumm" userId="S::keara.drumm_wearesnook.com#ext#@birminghamcitycouncil.onmicrosoft.com::d7d44069-bd37-44c0-8ebc-6bfbf36dc5c0" providerId="AD" clId="Web-{1EF8A85E-AB32-388A-B6AD-760BFEAD92FC}" dt="2023-08-30T09:54:03.862" v="1721"/>
          <ac:picMkLst>
            <pc:docMk/>
            <pc:sldMk cId="3029357069" sldId="376"/>
            <ac:picMk id="2" creationId="{7C2C0ABC-A83E-BE98-7048-9C91B3DEEF4A}"/>
          </ac:picMkLst>
        </pc:picChg>
        <pc:picChg chg="del">
          <ac:chgData name="Keara Drumm" userId="S::keara.drumm_wearesnook.com#ext#@birminghamcitycouncil.onmicrosoft.com::d7d44069-bd37-44c0-8ebc-6bfbf36dc5c0" providerId="AD" clId="Web-{1EF8A85E-AB32-388A-B6AD-760BFEAD92FC}" dt="2023-08-30T09:54:01.550" v="1720"/>
          <ac:picMkLst>
            <pc:docMk/>
            <pc:sldMk cId="3029357069" sldId="376"/>
            <ac:picMk id="6" creationId="{24B03309-CE38-5548-C07E-3AA718AF9C3D}"/>
          </ac:picMkLst>
        </pc:picChg>
      </pc:sldChg>
      <pc:sldChg chg="addSp delSp modSp add replId">
        <pc:chgData name="Keara Drumm" userId="S::keara.drumm_wearesnook.com#ext#@birminghamcitycouncil.onmicrosoft.com::d7d44069-bd37-44c0-8ebc-6bfbf36dc5c0" providerId="AD" clId="Web-{1EF8A85E-AB32-388A-B6AD-760BFEAD92FC}" dt="2023-08-30T09:57:22.523" v="2161" actId="20577"/>
        <pc:sldMkLst>
          <pc:docMk/>
          <pc:sldMk cId="1901301140" sldId="377"/>
        </pc:sldMkLst>
        <pc:spChg chg="mod">
          <ac:chgData name="Keara Drumm" userId="S::keara.drumm_wearesnook.com#ext#@birminghamcitycouncil.onmicrosoft.com::d7d44069-bd37-44c0-8ebc-6bfbf36dc5c0" providerId="AD" clId="Web-{1EF8A85E-AB32-388A-B6AD-760BFEAD92FC}" dt="2023-08-30T09:55:11.395" v="1800" actId="20577"/>
          <ac:spMkLst>
            <pc:docMk/>
            <pc:sldMk cId="1901301140" sldId="377"/>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09:57:22.523" v="2161" actId="20577"/>
          <ac:spMkLst>
            <pc:docMk/>
            <pc:sldMk cId="1901301140" sldId="377"/>
            <ac:spMk id="5" creationId="{9750EE55-E2CE-CFB1-1D5D-A47A2114ADAB}"/>
          </ac:spMkLst>
        </pc:spChg>
        <pc:picChg chg="del">
          <ac:chgData name="Keara Drumm" userId="S::keara.drumm_wearesnook.com#ext#@birminghamcitycouncil.onmicrosoft.com::d7d44069-bd37-44c0-8ebc-6bfbf36dc5c0" providerId="AD" clId="Web-{1EF8A85E-AB32-388A-B6AD-760BFEAD92FC}" dt="2023-08-30T09:55:29.255" v="1806"/>
          <ac:picMkLst>
            <pc:docMk/>
            <pc:sldMk cId="1901301140" sldId="377"/>
            <ac:picMk id="2" creationId="{7C2C0ABC-A83E-BE98-7048-9C91B3DEEF4A}"/>
          </ac:picMkLst>
        </pc:picChg>
        <pc:picChg chg="add mod ord">
          <ac:chgData name="Keara Drumm" userId="S::keara.drumm_wearesnook.com#ext#@birminghamcitycouncil.onmicrosoft.com::d7d44069-bd37-44c0-8ebc-6bfbf36dc5c0" providerId="AD" clId="Web-{1EF8A85E-AB32-388A-B6AD-760BFEAD92FC}" dt="2023-08-30T09:55:28.239" v="1805"/>
          <ac:picMkLst>
            <pc:docMk/>
            <pc:sldMk cId="1901301140" sldId="377"/>
            <ac:picMk id="4" creationId="{CB233CF5-0B5C-2A64-251A-E84BC7A1CEA7}"/>
          </ac:picMkLst>
        </pc:picChg>
      </pc:sldChg>
      <pc:sldChg chg="addSp delSp modSp add replId">
        <pc:chgData name="Keara Drumm" userId="S::keara.drumm_wearesnook.com#ext#@birminghamcitycouncil.onmicrosoft.com::d7d44069-bd37-44c0-8ebc-6bfbf36dc5c0" providerId="AD" clId="Web-{1EF8A85E-AB32-388A-B6AD-760BFEAD92FC}" dt="2023-08-30T09:59:00.572" v="2348" actId="20577"/>
        <pc:sldMkLst>
          <pc:docMk/>
          <pc:sldMk cId="4027868785" sldId="378"/>
        </pc:sldMkLst>
        <pc:spChg chg="mod">
          <ac:chgData name="Keara Drumm" userId="S::keara.drumm_wearesnook.com#ext#@birminghamcitycouncil.onmicrosoft.com::d7d44069-bd37-44c0-8ebc-6bfbf36dc5c0" providerId="AD" clId="Web-{1EF8A85E-AB32-388A-B6AD-760BFEAD92FC}" dt="2023-08-30T09:57:30.179" v="2175" actId="20577"/>
          <ac:spMkLst>
            <pc:docMk/>
            <pc:sldMk cId="4027868785" sldId="378"/>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09:59:00.572" v="2348" actId="20577"/>
          <ac:spMkLst>
            <pc:docMk/>
            <pc:sldMk cId="4027868785" sldId="378"/>
            <ac:spMk id="5" creationId="{9750EE55-E2CE-CFB1-1D5D-A47A2114ADAB}"/>
          </ac:spMkLst>
        </pc:spChg>
        <pc:picChg chg="add mod">
          <ac:chgData name="Keara Drumm" userId="S::keara.drumm_wearesnook.com#ext#@birminghamcitycouncil.onmicrosoft.com::d7d44069-bd37-44c0-8ebc-6bfbf36dc5c0" providerId="AD" clId="Web-{1EF8A85E-AB32-388A-B6AD-760BFEAD92FC}" dt="2023-08-30T09:58:12.774" v="2180"/>
          <ac:picMkLst>
            <pc:docMk/>
            <pc:sldMk cId="4027868785" sldId="378"/>
            <ac:picMk id="2" creationId="{10164C81-692F-41A9-6B27-525E6E7ECB0B}"/>
          </ac:picMkLst>
        </pc:picChg>
        <pc:picChg chg="del">
          <ac:chgData name="Keara Drumm" userId="S::keara.drumm_wearesnook.com#ext#@birminghamcitycouncil.onmicrosoft.com::d7d44069-bd37-44c0-8ebc-6bfbf36dc5c0" providerId="AD" clId="Web-{1EF8A85E-AB32-388A-B6AD-760BFEAD92FC}" dt="2023-08-30T09:58:08.727" v="2179"/>
          <ac:picMkLst>
            <pc:docMk/>
            <pc:sldMk cId="4027868785" sldId="378"/>
            <ac:picMk id="4" creationId="{CB233CF5-0B5C-2A64-251A-E84BC7A1CEA7}"/>
          </ac:picMkLst>
        </pc:picChg>
      </pc:sldChg>
      <pc:sldChg chg="addSp delSp modSp add replId">
        <pc:chgData name="Keara Drumm" userId="S::keara.drumm_wearesnook.com#ext#@birminghamcitycouncil.onmicrosoft.com::d7d44069-bd37-44c0-8ebc-6bfbf36dc5c0" providerId="AD" clId="Web-{1EF8A85E-AB32-388A-B6AD-760BFEAD92FC}" dt="2023-08-30T10:04:17.033" v="2731" actId="20577"/>
        <pc:sldMkLst>
          <pc:docMk/>
          <pc:sldMk cId="3678146525" sldId="379"/>
        </pc:sldMkLst>
        <pc:spChg chg="mod">
          <ac:chgData name="Keara Drumm" userId="S::keara.drumm_wearesnook.com#ext#@birminghamcitycouncil.onmicrosoft.com::d7d44069-bd37-44c0-8ebc-6bfbf36dc5c0" providerId="AD" clId="Web-{1EF8A85E-AB32-388A-B6AD-760BFEAD92FC}" dt="2023-08-30T10:02:08.467" v="2386" actId="20577"/>
          <ac:spMkLst>
            <pc:docMk/>
            <pc:sldMk cId="3678146525" sldId="379"/>
            <ac:spMk id="3" creationId="{023C6C12-C53D-52FC-053F-5CBEA3ADEEFA}"/>
          </ac:spMkLst>
        </pc:spChg>
        <pc:spChg chg="mod">
          <ac:chgData name="Keara Drumm" userId="S::keara.drumm_wearesnook.com#ext#@birminghamcitycouncil.onmicrosoft.com::d7d44069-bd37-44c0-8ebc-6bfbf36dc5c0" providerId="AD" clId="Web-{1EF8A85E-AB32-388A-B6AD-760BFEAD92FC}" dt="2023-08-30T10:04:17.033" v="2731" actId="20577"/>
          <ac:spMkLst>
            <pc:docMk/>
            <pc:sldMk cId="3678146525" sldId="379"/>
            <ac:spMk id="5" creationId="{9750EE55-E2CE-CFB1-1D5D-A47A2114ADAB}"/>
          </ac:spMkLst>
        </pc:spChg>
        <pc:picChg chg="del">
          <ac:chgData name="Keara Drumm" userId="S::keara.drumm_wearesnook.com#ext#@birminghamcitycouncil.onmicrosoft.com::d7d44069-bd37-44c0-8ebc-6bfbf36dc5c0" providerId="AD" clId="Web-{1EF8A85E-AB32-388A-B6AD-760BFEAD92FC}" dt="2023-08-30T10:01:55.654" v="2368"/>
          <ac:picMkLst>
            <pc:docMk/>
            <pc:sldMk cId="3678146525" sldId="379"/>
            <ac:picMk id="2" creationId="{10164C81-692F-41A9-6B27-525E6E7ECB0B}"/>
          </ac:picMkLst>
        </pc:picChg>
        <pc:picChg chg="add mod ord">
          <ac:chgData name="Keara Drumm" userId="S::keara.drumm_wearesnook.com#ext#@birminghamcitycouncil.onmicrosoft.com::d7d44069-bd37-44c0-8ebc-6bfbf36dc5c0" providerId="AD" clId="Web-{1EF8A85E-AB32-388A-B6AD-760BFEAD92FC}" dt="2023-08-30T10:01:53.576" v="2367"/>
          <ac:picMkLst>
            <pc:docMk/>
            <pc:sldMk cId="3678146525" sldId="379"/>
            <ac:picMk id="4" creationId="{869768F9-4198-56E2-9725-B8756E37E414}"/>
          </ac:picMkLst>
        </pc:picChg>
      </pc:sldChg>
    </pc:docChg>
  </pc:docChgLst>
  <pc:docChgLst>
    <pc:chgData name="Karen McPherson" userId="S::karen.mcpherson_necsws.com#ext#@birminghamcitycouncil.onmicrosoft.com::2a9f0f23-b44d-4b86-844b-bf8170181fc9" providerId="AD" clId="Web-{30017FDE-60CB-4C8F-ADA5-CF7B9D3610AD}"/>
    <pc:docChg chg="delSld modSld">
      <pc:chgData name="Karen McPherson" userId="S::karen.mcpherson_necsws.com#ext#@birminghamcitycouncil.onmicrosoft.com::2a9f0f23-b44d-4b86-844b-bf8170181fc9" providerId="AD" clId="Web-{30017FDE-60CB-4C8F-ADA5-CF7B9D3610AD}" dt="2023-11-07T10:14:55.665" v="38"/>
      <pc:docMkLst>
        <pc:docMk/>
      </pc:docMkLst>
      <pc:sldChg chg="modSp">
        <pc:chgData name="Karen McPherson" userId="S::karen.mcpherson_necsws.com#ext#@birminghamcitycouncil.onmicrosoft.com::2a9f0f23-b44d-4b86-844b-bf8170181fc9" providerId="AD" clId="Web-{30017FDE-60CB-4C8F-ADA5-CF7B9D3610AD}" dt="2023-11-07T10:13:55.302" v="1" actId="20577"/>
        <pc:sldMkLst>
          <pc:docMk/>
          <pc:sldMk cId="4181272070" sldId="336"/>
        </pc:sldMkLst>
        <pc:spChg chg="mod">
          <ac:chgData name="Karen McPherson" userId="S::karen.mcpherson_necsws.com#ext#@birminghamcitycouncil.onmicrosoft.com::2a9f0f23-b44d-4b86-844b-bf8170181fc9" providerId="AD" clId="Web-{30017FDE-60CB-4C8F-ADA5-CF7B9D3610AD}" dt="2023-11-07T10:13:55.302" v="1" actId="20577"/>
          <ac:spMkLst>
            <pc:docMk/>
            <pc:sldMk cId="4181272070" sldId="336"/>
            <ac:spMk id="2" creationId="{65B8B7B2-55A8-A985-FEDC-A017C211184B}"/>
          </ac:spMkLst>
        </pc:spChg>
      </pc:sldChg>
      <pc:sldChg chg="modSp">
        <pc:chgData name="Karen McPherson" userId="S::karen.mcpherson_necsws.com#ext#@birminghamcitycouncil.onmicrosoft.com::2a9f0f23-b44d-4b86-844b-bf8170181fc9" providerId="AD" clId="Web-{30017FDE-60CB-4C8F-ADA5-CF7B9D3610AD}" dt="2023-11-07T10:14:21.741" v="29" actId="1076"/>
        <pc:sldMkLst>
          <pc:docMk/>
          <pc:sldMk cId="1801162161" sldId="348"/>
        </pc:sldMkLst>
        <pc:spChg chg="mod">
          <ac:chgData name="Karen McPherson" userId="S::karen.mcpherson_necsws.com#ext#@birminghamcitycouncil.onmicrosoft.com::2a9f0f23-b44d-4b86-844b-bf8170181fc9" providerId="AD" clId="Web-{30017FDE-60CB-4C8F-ADA5-CF7B9D3610AD}" dt="2023-11-07T10:14:19.991" v="28"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30017FDE-60CB-4C8F-ADA5-CF7B9D3610AD}" dt="2023-11-07T10:14:21.741" v="29" actId="1076"/>
          <ac:picMkLst>
            <pc:docMk/>
            <pc:sldMk cId="1801162161" sldId="348"/>
            <ac:picMk id="3" creationId="{C8D0EB7F-A425-AC61-43F1-1B80838AA2B3}"/>
          </ac:picMkLst>
        </pc:picChg>
      </pc:sldChg>
      <pc:sldChg chg="modSp">
        <pc:chgData name="Karen McPherson" userId="S::karen.mcpherson_necsws.com#ext#@birminghamcitycouncil.onmicrosoft.com::2a9f0f23-b44d-4b86-844b-bf8170181fc9" providerId="AD" clId="Web-{30017FDE-60CB-4C8F-ADA5-CF7B9D3610AD}" dt="2023-11-07T10:14:31.554" v="34" actId="1076"/>
        <pc:sldMkLst>
          <pc:docMk/>
          <pc:sldMk cId="459661895" sldId="370"/>
        </pc:sldMkLst>
        <pc:spChg chg="mod">
          <ac:chgData name="Karen McPherson" userId="S::karen.mcpherson_necsws.com#ext#@birminghamcitycouncil.onmicrosoft.com::2a9f0f23-b44d-4b86-844b-bf8170181fc9" providerId="AD" clId="Web-{30017FDE-60CB-4C8F-ADA5-CF7B9D3610AD}" dt="2023-11-07T10:14:31.554" v="34" actId="1076"/>
          <ac:spMkLst>
            <pc:docMk/>
            <pc:sldMk cId="459661895" sldId="370"/>
            <ac:spMk id="2" creationId="{65B8B7B2-55A8-A985-FEDC-A017C211184B}"/>
          </ac:spMkLst>
        </pc:spChg>
      </pc:sldChg>
      <pc:sldChg chg="modSp">
        <pc:chgData name="Karen McPherson" userId="S::karen.mcpherson_necsws.com#ext#@birminghamcitycouncil.onmicrosoft.com::2a9f0f23-b44d-4b86-844b-bf8170181fc9" providerId="AD" clId="Web-{30017FDE-60CB-4C8F-ADA5-CF7B9D3610AD}" dt="2023-11-07T10:14:45.118" v="35" actId="20577"/>
        <pc:sldMkLst>
          <pc:docMk/>
          <pc:sldMk cId="1387677818" sldId="378"/>
        </pc:sldMkLst>
        <pc:spChg chg="mod">
          <ac:chgData name="Karen McPherson" userId="S::karen.mcpherson_necsws.com#ext#@birminghamcitycouncil.onmicrosoft.com::2a9f0f23-b44d-4b86-844b-bf8170181fc9" providerId="AD" clId="Web-{30017FDE-60CB-4C8F-ADA5-CF7B9D3610AD}" dt="2023-11-07T10:14:45.118" v="35" actId="20577"/>
          <ac:spMkLst>
            <pc:docMk/>
            <pc:sldMk cId="1387677818" sldId="378"/>
            <ac:spMk id="5" creationId="{65ABBDC1-DAE5-A35B-F353-2256525943AA}"/>
          </ac:spMkLst>
        </pc:spChg>
      </pc:sldChg>
      <pc:sldChg chg="del">
        <pc:chgData name="Karen McPherson" userId="S::karen.mcpherson_necsws.com#ext#@birminghamcitycouncil.onmicrosoft.com::2a9f0f23-b44d-4b86-844b-bf8170181fc9" providerId="AD" clId="Web-{30017FDE-60CB-4C8F-ADA5-CF7B9D3610AD}" dt="2023-11-07T10:14:55.665" v="38"/>
        <pc:sldMkLst>
          <pc:docMk/>
          <pc:sldMk cId="3855611159" sldId="379"/>
        </pc:sldMkLst>
      </pc:sldChg>
      <pc:sldChg chg="del">
        <pc:chgData name="Karen McPherson" userId="S::karen.mcpherson_necsws.com#ext#@birminghamcitycouncil.onmicrosoft.com::2a9f0f23-b44d-4b86-844b-bf8170181fc9" providerId="AD" clId="Web-{30017FDE-60CB-4C8F-ADA5-CF7B9D3610AD}" dt="2023-11-07T10:14:53.103" v="37"/>
        <pc:sldMkLst>
          <pc:docMk/>
          <pc:sldMk cId="1301943340" sldId="398"/>
        </pc:sldMkLst>
      </pc:sldChg>
      <pc:sldChg chg="del">
        <pc:chgData name="Karen McPherson" userId="S::karen.mcpherson_necsws.com#ext#@birminghamcitycouncil.onmicrosoft.com::2a9f0f23-b44d-4b86-844b-bf8170181fc9" providerId="AD" clId="Web-{30017FDE-60CB-4C8F-ADA5-CF7B9D3610AD}" dt="2023-11-07T10:14:50.899" v="36"/>
        <pc:sldMkLst>
          <pc:docMk/>
          <pc:sldMk cId="560750519" sldId="399"/>
        </pc:sldMkLst>
      </pc:sldChg>
    </pc:docChg>
  </pc:docChgLst>
  <pc:docChgLst>
    <pc:chgData name="Ruth Grindley" userId="S::ruth.grindley_wearesnook.com#ext#@birminghamcitycouncil.onmicrosoft.com::f9cbbc31-4959-4783-8560-1113c279ac67" providerId="AD" clId="Web-{AA722D90-D841-0580-50BB-B5569E771AF8}"/>
    <pc:docChg chg="addSld modSld">
      <pc:chgData name="Ruth Grindley" userId="S::ruth.grindley_wearesnook.com#ext#@birminghamcitycouncil.onmicrosoft.com::f9cbbc31-4959-4783-8560-1113c279ac67" providerId="AD" clId="Web-{AA722D90-D841-0580-50BB-B5569E771AF8}" dt="2023-10-23T10:10:48.611" v="4" actId="20577"/>
      <pc:docMkLst>
        <pc:docMk/>
      </pc:docMkLst>
      <pc:sldChg chg="modSp">
        <pc:chgData name="Ruth Grindley" userId="S::ruth.grindley_wearesnook.com#ext#@birminghamcitycouncil.onmicrosoft.com::f9cbbc31-4959-4783-8560-1113c279ac67" providerId="AD" clId="Web-{AA722D90-D841-0580-50BB-B5569E771AF8}" dt="2023-10-23T10:10:07.750" v="2" actId="20577"/>
        <pc:sldMkLst>
          <pc:docMk/>
          <pc:sldMk cId="3680680598" sldId="380"/>
        </pc:sldMkLst>
        <pc:spChg chg="mod">
          <ac:chgData name="Ruth Grindley" userId="S::ruth.grindley_wearesnook.com#ext#@birminghamcitycouncil.onmicrosoft.com::f9cbbc31-4959-4783-8560-1113c279ac67" providerId="AD" clId="Web-{AA722D90-D841-0580-50BB-B5569E771AF8}" dt="2023-10-23T10:10:07.750" v="2" actId="20577"/>
          <ac:spMkLst>
            <pc:docMk/>
            <pc:sldMk cId="3680680598" sldId="380"/>
            <ac:spMk id="7" creationId="{0D735954-BE7A-ECA0-D12E-E6ADAF842964}"/>
          </ac:spMkLst>
        </pc:spChg>
      </pc:sldChg>
      <pc:sldChg chg="modSp add replId">
        <pc:chgData name="Ruth Grindley" userId="S::ruth.grindley_wearesnook.com#ext#@birminghamcitycouncil.onmicrosoft.com::f9cbbc31-4959-4783-8560-1113c279ac67" providerId="AD" clId="Web-{AA722D90-D841-0580-50BB-B5569E771AF8}" dt="2023-10-23T10:10:48.611" v="4" actId="20577"/>
        <pc:sldMkLst>
          <pc:docMk/>
          <pc:sldMk cId="3385804775" sldId="381"/>
        </pc:sldMkLst>
        <pc:spChg chg="mod">
          <ac:chgData name="Ruth Grindley" userId="S::ruth.grindley_wearesnook.com#ext#@birminghamcitycouncil.onmicrosoft.com::f9cbbc31-4959-4783-8560-1113c279ac67" providerId="AD" clId="Web-{AA722D90-D841-0580-50BB-B5569E771AF8}" dt="2023-10-23T10:10:48.611" v="4" actId="20577"/>
          <ac:spMkLst>
            <pc:docMk/>
            <pc:sldMk cId="3385804775" sldId="381"/>
            <ac:spMk id="2" creationId="{65B8B7B2-55A8-A985-FEDC-A017C211184B}"/>
          </ac:spMkLst>
        </pc:spChg>
      </pc:sldChg>
    </pc:docChg>
  </pc:docChgLst>
  <pc:docChgLst>
    <pc:chgData name="Karen McPherson" userId="S::karen.mcpherson_necsws.com#ext#@birminghamcitycouncil.onmicrosoft.com::2a9f0f23-b44d-4b86-844b-bf8170181fc9" providerId="AD" clId="Web-{A30C43AB-8903-4693-AE7B-4A8052B132DA}"/>
    <pc:docChg chg="modSld">
      <pc:chgData name="Karen McPherson" userId="S::karen.mcpherson_necsws.com#ext#@birminghamcitycouncil.onmicrosoft.com::2a9f0f23-b44d-4b86-844b-bf8170181fc9" providerId="AD" clId="Web-{A30C43AB-8903-4693-AE7B-4A8052B132DA}" dt="2023-10-10T08:55:32.638" v="30" actId="20577"/>
      <pc:docMkLst>
        <pc:docMk/>
      </pc:docMkLst>
      <pc:sldChg chg="modSp">
        <pc:chgData name="Karen McPherson" userId="S::karen.mcpherson_necsws.com#ext#@birminghamcitycouncil.onmicrosoft.com::2a9f0f23-b44d-4b86-844b-bf8170181fc9" providerId="AD" clId="Web-{A30C43AB-8903-4693-AE7B-4A8052B132DA}" dt="2023-10-10T08:55:09.793" v="26" actId="20577"/>
        <pc:sldMkLst>
          <pc:docMk/>
          <pc:sldMk cId="4181272070" sldId="336"/>
        </pc:sldMkLst>
        <pc:spChg chg="mod">
          <ac:chgData name="Karen McPherson" userId="S::karen.mcpherson_necsws.com#ext#@birminghamcitycouncil.onmicrosoft.com::2a9f0f23-b44d-4b86-844b-bf8170181fc9" providerId="AD" clId="Web-{A30C43AB-8903-4693-AE7B-4A8052B132DA}" dt="2023-10-10T08:55:09.793" v="26" actId="20577"/>
          <ac:spMkLst>
            <pc:docMk/>
            <pc:sldMk cId="4181272070" sldId="336"/>
            <ac:spMk id="5" creationId="{65ABBDC1-DAE5-A35B-F353-2256525943AA}"/>
          </ac:spMkLst>
        </pc:spChg>
      </pc:sldChg>
      <pc:sldChg chg="modSp">
        <pc:chgData name="Karen McPherson" userId="S::karen.mcpherson_necsws.com#ext#@birminghamcitycouncil.onmicrosoft.com::2a9f0f23-b44d-4b86-844b-bf8170181fc9" providerId="AD" clId="Web-{A30C43AB-8903-4693-AE7B-4A8052B132DA}" dt="2023-10-10T08:55:32.638" v="30" actId="20577"/>
        <pc:sldMkLst>
          <pc:docMk/>
          <pc:sldMk cId="1801162161" sldId="348"/>
        </pc:sldMkLst>
        <pc:spChg chg="mod">
          <ac:chgData name="Karen McPherson" userId="S::karen.mcpherson_necsws.com#ext#@birminghamcitycouncil.onmicrosoft.com::2a9f0f23-b44d-4b86-844b-bf8170181fc9" providerId="AD" clId="Web-{A30C43AB-8903-4693-AE7B-4A8052B132DA}" dt="2023-10-10T08:55:32.638" v="30" actId="20577"/>
          <ac:spMkLst>
            <pc:docMk/>
            <pc:sldMk cId="1801162161" sldId="348"/>
            <ac:spMk id="5" creationId="{65ABBDC1-DAE5-A35B-F353-2256525943AA}"/>
          </ac:spMkLst>
        </pc:spChg>
      </pc:sldChg>
    </pc:docChg>
  </pc:docChgLst>
  <pc:docChgLst>
    <pc:chgData name="Keara Drumm" userId="S::keara.drumm_wearesnook.com#ext#@birminghamcitycouncil.onmicrosoft.com::d7d44069-bd37-44c0-8ebc-6bfbf36dc5c0" providerId="AD" clId="Web-{6FD6A8E3-6266-2B8E-9482-771EE8E447E7}"/>
    <pc:docChg chg="delSld modSld sldOrd">
      <pc:chgData name="Keara Drumm" userId="S::keara.drumm_wearesnook.com#ext#@birminghamcitycouncil.onmicrosoft.com::d7d44069-bd37-44c0-8ebc-6bfbf36dc5c0" providerId="AD" clId="Web-{6FD6A8E3-6266-2B8E-9482-771EE8E447E7}" dt="2023-09-26T16:33:27.281" v="284"/>
      <pc:docMkLst>
        <pc:docMk/>
      </pc:docMkLst>
      <pc:sldChg chg="modSp">
        <pc:chgData name="Keara Drumm" userId="S::keara.drumm_wearesnook.com#ext#@birminghamcitycouncil.onmicrosoft.com::d7d44069-bd37-44c0-8ebc-6bfbf36dc5c0" providerId="AD" clId="Web-{6FD6A8E3-6266-2B8E-9482-771EE8E447E7}" dt="2023-09-26T15:49:33.939" v="251" actId="20577"/>
        <pc:sldMkLst>
          <pc:docMk/>
          <pc:sldMk cId="3721202589" sldId="352"/>
        </pc:sldMkLst>
        <pc:spChg chg="mod">
          <ac:chgData name="Keara Drumm" userId="S::keara.drumm_wearesnook.com#ext#@birminghamcitycouncil.onmicrosoft.com::d7d44069-bd37-44c0-8ebc-6bfbf36dc5c0" providerId="AD" clId="Web-{6FD6A8E3-6266-2B8E-9482-771EE8E447E7}" dt="2023-09-26T15:49:33.939" v="251" actId="20577"/>
          <ac:spMkLst>
            <pc:docMk/>
            <pc:sldMk cId="3721202589" sldId="352"/>
            <ac:spMk id="7" creationId="{0D735954-BE7A-ECA0-D12E-E6ADAF842964}"/>
          </ac:spMkLst>
        </pc:spChg>
      </pc:sldChg>
      <pc:sldChg chg="modSp">
        <pc:chgData name="Keara Drumm" userId="S::keara.drumm_wearesnook.com#ext#@birminghamcitycouncil.onmicrosoft.com::d7d44069-bd37-44c0-8ebc-6bfbf36dc5c0" providerId="AD" clId="Web-{6FD6A8E3-6266-2B8E-9482-771EE8E447E7}" dt="2023-09-26T15:49:06.438" v="234" actId="20577"/>
        <pc:sldMkLst>
          <pc:docMk/>
          <pc:sldMk cId="440754964" sldId="353"/>
        </pc:sldMkLst>
        <pc:spChg chg="mod">
          <ac:chgData name="Keara Drumm" userId="S::keara.drumm_wearesnook.com#ext#@birminghamcitycouncil.onmicrosoft.com::d7d44069-bd37-44c0-8ebc-6bfbf36dc5c0" providerId="AD" clId="Web-{6FD6A8E3-6266-2B8E-9482-771EE8E447E7}" dt="2023-09-26T15:49:06.438" v="234" actId="20577"/>
          <ac:spMkLst>
            <pc:docMk/>
            <pc:sldMk cId="440754964" sldId="353"/>
            <ac:spMk id="7" creationId="{0D735954-BE7A-ECA0-D12E-E6ADAF842964}"/>
          </ac:spMkLst>
        </pc:spChg>
      </pc:sldChg>
      <pc:sldChg chg="delSp modSp">
        <pc:chgData name="Keara Drumm" userId="S::keara.drumm_wearesnook.com#ext#@birminghamcitycouncil.onmicrosoft.com::d7d44069-bd37-44c0-8ebc-6bfbf36dc5c0" providerId="AD" clId="Web-{6FD6A8E3-6266-2B8E-9482-771EE8E447E7}" dt="2023-09-26T15:48:35" v="216"/>
        <pc:sldMkLst>
          <pc:docMk/>
          <pc:sldMk cId="638618171" sldId="354"/>
        </pc:sldMkLst>
        <pc:spChg chg="del">
          <ac:chgData name="Keara Drumm" userId="S::keara.drumm_wearesnook.com#ext#@birminghamcitycouncil.onmicrosoft.com::d7d44069-bd37-44c0-8ebc-6bfbf36dc5c0" providerId="AD" clId="Web-{6FD6A8E3-6266-2B8E-9482-771EE8E447E7}" dt="2023-09-26T15:48:35" v="216"/>
          <ac:spMkLst>
            <pc:docMk/>
            <pc:sldMk cId="638618171" sldId="354"/>
            <ac:spMk id="4" creationId="{50BEFABD-222D-5477-636D-F3D5ED865294}"/>
          </ac:spMkLst>
        </pc:spChg>
        <pc:spChg chg="mod">
          <ac:chgData name="Keara Drumm" userId="S::keara.drumm_wearesnook.com#ext#@birminghamcitycouncil.onmicrosoft.com::d7d44069-bd37-44c0-8ebc-6bfbf36dc5c0" providerId="AD" clId="Web-{6FD6A8E3-6266-2B8E-9482-771EE8E447E7}" dt="2023-09-26T15:48:29.078" v="215" actId="20577"/>
          <ac:spMkLst>
            <pc:docMk/>
            <pc:sldMk cId="638618171" sldId="354"/>
            <ac:spMk id="7" creationId="{0D735954-BE7A-ECA0-D12E-E6ADAF842964}"/>
          </ac:spMkLst>
        </pc:spChg>
      </pc:sldChg>
      <pc:sldChg chg="addSp delSp modSp">
        <pc:chgData name="Keara Drumm" userId="S::keara.drumm_wearesnook.com#ext#@birminghamcitycouncil.onmicrosoft.com::d7d44069-bd37-44c0-8ebc-6bfbf36dc5c0" providerId="AD" clId="Web-{6FD6A8E3-6266-2B8E-9482-771EE8E447E7}" dt="2023-09-26T15:52:44.005" v="270" actId="1076"/>
        <pc:sldMkLst>
          <pc:docMk/>
          <pc:sldMk cId="2869008422" sldId="355"/>
        </pc:sldMkLst>
        <pc:spChg chg="mod">
          <ac:chgData name="Keara Drumm" userId="S::keara.drumm_wearesnook.com#ext#@birminghamcitycouncil.onmicrosoft.com::d7d44069-bd37-44c0-8ebc-6bfbf36dc5c0" providerId="AD" clId="Web-{6FD6A8E3-6266-2B8E-9482-771EE8E447E7}" dt="2023-09-26T15:48:13.625" v="211" actId="14100"/>
          <ac:spMkLst>
            <pc:docMk/>
            <pc:sldMk cId="2869008422" sldId="355"/>
            <ac:spMk id="7" creationId="{0D735954-BE7A-ECA0-D12E-E6ADAF842964}"/>
          </ac:spMkLst>
        </pc:spChg>
        <pc:spChg chg="del">
          <ac:chgData name="Keara Drumm" userId="S::keara.drumm_wearesnook.com#ext#@birminghamcitycouncil.onmicrosoft.com::d7d44069-bd37-44c0-8ebc-6bfbf36dc5c0" providerId="AD" clId="Web-{6FD6A8E3-6266-2B8E-9482-771EE8E447E7}" dt="2023-09-26T15:36:00.279" v="81"/>
          <ac:spMkLst>
            <pc:docMk/>
            <pc:sldMk cId="2869008422" sldId="355"/>
            <ac:spMk id="10" creationId="{451A6FD2-6142-9D18-2E04-7A35D5BF9763}"/>
          </ac:spMkLst>
        </pc:spChg>
        <pc:picChg chg="add del mod">
          <ac:chgData name="Keara Drumm" userId="S::keara.drumm_wearesnook.com#ext#@birminghamcitycouncil.onmicrosoft.com::d7d44069-bd37-44c0-8ebc-6bfbf36dc5c0" providerId="AD" clId="Web-{6FD6A8E3-6266-2B8E-9482-771EE8E447E7}" dt="2023-09-26T15:52:00.380" v="259"/>
          <ac:picMkLst>
            <pc:docMk/>
            <pc:sldMk cId="2869008422" sldId="355"/>
            <ac:picMk id="3" creationId="{08B394F4-40BB-2E24-1FB2-1C0ADE5E7917}"/>
          </ac:picMkLst>
        </pc:picChg>
        <pc:picChg chg="add mod">
          <ac:chgData name="Keara Drumm" userId="S::keara.drumm_wearesnook.com#ext#@birminghamcitycouncil.onmicrosoft.com::d7d44069-bd37-44c0-8ebc-6bfbf36dc5c0" providerId="AD" clId="Web-{6FD6A8E3-6266-2B8E-9482-771EE8E447E7}" dt="2023-09-26T15:52:44.005" v="270" actId="1076"/>
          <ac:picMkLst>
            <pc:docMk/>
            <pc:sldMk cId="2869008422" sldId="355"/>
            <ac:picMk id="4" creationId="{CAA35141-04FF-BE72-80F8-76C8871FB20E}"/>
          </ac:picMkLst>
        </pc:picChg>
        <pc:picChg chg="del mod">
          <ac:chgData name="Keara Drumm" userId="S::keara.drumm_wearesnook.com#ext#@birminghamcitycouncil.onmicrosoft.com::d7d44069-bd37-44c0-8ebc-6bfbf36dc5c0" providerId="AD" clId="Web-{6FD6A8E3-6266-2B8E-9482-771EE8E447E7}" dt="2023-09-26T15:52:09.755" v="263"/>
          <ac:picMkLst>
            <pc:docMk/>
            <pc:sldMk cId="2869008422" sldId="355"/>
            <ac:picMk id="5" creationId="{5FB862C2-1A51-92D7-3A15-23853CD64CE9}"/>
          </ac:picMkLst>
        </pc:picChg>
        <pc:picChg chg="add mod">
          <ac:chgData name="Keara Drumm" userId="S::keara.drumm_wearesnook.com#ext#@birminghamcitycouncil.onmicrosoft.com::d7d44069-bd37-44c0-8ebc-6bfbf36dc5c0" providerId="AD" clId="Web-{6FD6A8E3-6266-2B8E-9482-771EE8E447E7}" dt="2023-09-26T15:52:43.959" v="269" actId="1076"/>
          <ac:picMkLst>
            <pc:docMk/>
            <pc:sldMk cId="2869008422" sldId="355"/>
            <ac:picMk id="6" creationId="{62CEF3B3-31D9-6205-DF6F-1140BC987CB8}"/>
          </ac:picMkLst>
        </pc:picChg>
        <pc:picChg chg="del mod">
          <ac:chgData name="Keara Drumm" userId="S::keara.drumm_wearesnook.com#ext#@birminghamcitycouncil.onmicrosoft.com::d7d44069-bd37-44c0-8ebc-6bfbf36dc5c0" providerId="AD" clId="Web-{6FD6A8E3-6266-2B8E-9482-771EE8E447E7}" dt="2023-09-26T15:51:25.926" v="254"/>
          <ac:picMkLst>
            <pc:docMk/>
            <pc:sldMk cId="2869008422" sldId="355"/>
            <ac:picMk id="9" creationId="{DA84341E-2114-9060-0261-AA920DD34CBF}"/>
          </ac:picMkLst>
        </pc:picChg>
      </pc:sldChg>
      <pc:sldChg chg="modSp">
        <pc:chgData name="Keara Drumm" userId="S::keara.drumm_wearesnook.com#ext#@birminghamcitycouncil.onmicrosoft.com::d7d44069-bd37-44c0-8ebc-6bfbf36dc5c0" providerId="AD" clId="Web-{6FD6A8E3-6266-2B8E-9482-771EE8E447E7}" dt="2023-09-26T15:36:14.514" v="92" actId="20577"/>
        <pc:sldMkLst>
          <pc:docMk/>
          <pc:sldMk cId="9765865" sldId="358"/>
        </pc:sldMkLst>
        <pc:spChg chg="mod">
          <ac:chgData name="Keara Drumm" userId="S::keara.drumm_wearesnook.com#ext#@birminghamcitycouncil.onmicrosoft.com::d7d44069-bd37-44c0-8ebc-6bfbf36dc5c0" providerId="AD" clId="Web-{6FD6A8E3-6266-2B8E-9482-771EE8E447E7}" dt="2023-09-26T15:36:14.514" v="92" actId="20577"/>
          <ac:spMkLst>
            <pc:docMk/>
            <pc:sldMk cId="9765865" sldId="358"/>
            <ac:spMk id="7" creationId="{0D735954-BE7A-ECA0-D12E-E6ADAF842964}"/>
          </ac:spMkLst>
        </pc:spChg>
        <pc:picChg chg="mod modCrop">
          <ac:chgData name="Keara Drumm" userId="S::keara.drumm_wearesnook.com#ext#@birminghamcitycouncil.onmicrosoft.com::d7d44069-bd37-44c0-8ebc-6bfbf36dc5c0" providerId="AD" clId="Web-{6FD6A8E3-6266-2B8E-9482-771EE8E447E7}" dt="2023-09-26T15:26:25.142" v="10" actId="1076"/>
          <ac:picMkLst>
            <pc:docMk/>
            <pc:sldMk cId="9765865" sldId="358"/>
            <ac:picMk id="13" creationId="{DA57FA18-35EF-70B2-6173-EF1AF3590674}"/>
          </ac:picMkLst>
        </pc:picChg>
      </pc:sldChg>
      <pc:sldChg chg="modSp">
        <pc:chgData name="Keara Drumm" userId="S::keara.drumm_wearesnook.com#ext#@birminghamcitycouncil.onmicrosoft.com::d7d44069-bd37-44c0-8ebc-6bfbf36dc5c0" providerId="AD" clId="Web-{6FD6A8E3-6266-2B8E-9482-771EE8E447E7}" dt="2023-09-26T15:36:22.639" v="99" actId="20577"/>
        <pc:sldMkLst>
          <pc:docMk/>
          <pc:sldMk cId="2379539173" sldId="362"/>
        </pc:sldMkLst>
        <pc:spChg chg="mod">
          <ac:chgData name="Keara Drumm" userId="S::keara.drumm_wearesnook.com#ext#@birminghamcitycouncil.onmicrosoft.com::d7d44069-bd37-44c0-8ebc-6bfbf36dc5c0" providerId="AD" clId="Web-{6FD6A8E3-6266-2B8E-9482-771EE8E447E7}" dt="2023-09-26T15:36:22.639" v="99" actId="20577"/>
          <ac:spMkLst>
            <pc:docMk/>
            <pc:sldMk cId="2379539173" sldId="362"/>
            <ac:spMk id="7" creationId="{0D735954-BE7A-ECA0-D12E-E6ADAF842964}"/>
          </ac:spMkLst>
        </pc:spChg>
      </pc:sldChg>
      <pc:sldChg chg="addSp delSp modSp">
        <pc:chgData name="Keara Drumm" userId="S::keara.drumm_wearesnook.com#ext#@birminghamcitycouncil.onmicrosoft.com::d7d44069-bd37-44c0-8ebc-6bfbf36dc5c0" providerId="AD" clId="Web-{6FD6A8E3-6266-2B8E-9482-771EE8E447E7}" dt="2023-09-26T15:33:13.291" v="27" actId="1076"/>
        <pc:sldMkLst>
          <pc:docMk/>
          <pc:sldMk cId="234194113" sldId="373"/>
        </pc:sldMkLst>
        <pc:spChg chg="mod">
          <ac:chgData name="Keara Drumm" userId="S::keara.drumm_wearesnook.com#ext#@birminghamcitycouncil.onmicrosoft.com::d7d44069-bd37-44c0-8ebc-6bfbf36dc5c0" providerId="AD" clId="Web-{6FD6A8E3-6266-2B8E-9482-771EE8E447E7}" dt="2023-09-26T15:33:13.291" v="27" actId="1076"/>
          <ac:spMkLst>
            <pc:docMk/>
            <pc:sldMk cId="234194113" sldId="373"/>
            <ac:spMk id="9" creationId="{1B0AB0AE-228E-F7CC-9E78-067C09C6C757}"/>
          </ac:spMkLst>
        </pc:spChg>
        <pc:picChg chg="add del mod modCrop">
          <ac:chgData name="Keara Drumm" userId="S::keara.drumm_wearesnook.com#ext#@birminghamcitycouncil.onmicrosoft.com::d7d44069-bd37-44c0-8ebc-6bfbf36dc5c0" providerId="AD" clId="Web-{6FD6A8E3-6266-2B8E-9482-771EE8E447E7}" dt="2023-09-26T15:32:28.322" v="17"/>
          <ac:picMkLst>
            <pc:docMk/>
            <pc:sldMk cId="234194113" sldId="373"/>
            <ac:picMk id="3" creationId="{BBDEE4F2-8497-89BA-A309-32B5FDDA9D55}"/>
          </ac:picMkLst>
        </pc:picChg>
        <pc:picChg chg="add mod">
          <ac:chgData name="Keara Drumm" userId="S::keara.drumm_wearesnook.com#ext#@birminghamcitycouncil.onmicrosoft.com::d7d44069-bd37-44c0-8ebc-6bfbf36dc5c0" providerId="AD" clId="Web-{6FD6A8E3-6266-2B8E-9482-771EE8E447E7}" dt="2023-09-26T15:33:09.729" v="26" actId="1076"/>
          <ac:picMkLst>
            <pc:docMk/>
            <pc:sldMk cId="234194113" sldId="373"/>
            <ac:picMk id="4" creationId="{FDC9C853-F23A-DFC0-D802-AF7AF03FE9C0}"/>
          </ac:picMkLst>
        </pc:picChg>
      </pc:sldChg>
      <pc:sldChg chg="ord">
        <pc:chgData name="Keara Drumm" userId="S::keara.drumm_wearesnook.com#ext#@birminghamcitycouncil.onmicrosoft.com::d7d44069-bd37-44c0-8ebc-6bfbf36dc5c0" providerId="AD" clId="Web-{6FD6A8E3-6266-2B8E-9482-771EE8E447E7}" dt="2023-09-26T16:33:27.281" v="284"/>
        <pc:sldMkLst>
          <pc:docMk/>
          <pc:sldMk cId="3191017316" sldId="374"/>
        </pc:sldMkLst>
      </pc:sldChg>
      <pc:sldChg chg="ord">
        <pc:chgData name="Keara Drumm" userId="S::keara.drumm_wearesnook.com#ext#@birminghamcitycouncil.onmicrosoft.com::d7d44069-bd37-44c0-8ebc-6bfbf36dc5c0" providerId="AD" clId="Web-{6FD6A8E3-6266-2B8E-9482-771EE8E447E7}" dt="2023-09-26T16:33:22.500" v="283"/>
        <pc:sldMkLst>
          <pc:docMk/>
          <pc:sldMk cId="4208952678" sldId="375"/>
        </pc:sldMkLst>
      </pc:sldChg>
      <pc:sldChg chg="modSp">
        <pc:chgData name="Keara Drumm" userId="S::keara.drumm_wearesnook.com#ext#@birminghamcitycouncil.onmicrosoft.com::d7d44069-bd37-44c0-8ebc-6bfbf36dc5c0" providerId="AD" clId="Web-{6FD6A8E3-6266-2B8E-9482-771EE8E447E7}" dt="2023-09-26T15:36:35.827" v="121" actId="1076"/>
        <pc:sldMkLst>
          <pc:docMk/>
          <pc:sldMk cId="3006730835" sldId="376"/>
        </pc:sldMkLst>
        <pc:spChg chg="mod">
          <ac:chgData name="Keara Drumm" userId="S::keara.drumm_wearesnook.com#ext#@birminghamcitycouncil.onmicrosoft.com::d7d44069-bd37-44c0-8ebc-6bfbf36dc5c0" providerId="AD" clId="Web-{6FD6A8E3-6266-2B8E-9482-771EE8E447E7}" dt="2023-09-26T15:36:35.827" v="117" actId="1076"/>
          <ac:spMkLst>
            <pc:docMk/>
            <pc:sldMk cId="3006730835" sldId="376"/>
            <ac:spMk id="17" creationId="{307EE5EF-3A74-592C-5867-6E5E90EA1A40}"/>
          </ac:spMkLst>
        </pc:spChg>
        <pc:spChg chg="mod">
          <ac:chgData name="Keara Drumm" userId="S::keara.drumm_wearesnook.com#ext#@birminghamcitycouncil.onmicrosoft.com::d7d44069-bd37-44c0-8ebc-6bfbf36dc5c0" providerId="AD" clId="Web-{6FD6A8E3-6266-2B8E-9482-771EE8E447E7}" dt="2023-09-26T15:36:35.827" v="116" actId="1076"/>
          <ac:spMkLst>
            <pc:docMk/>
            <pc:sldMk cId="3006730835" sldId="376"/>
            <ac:spMk id="18" creationId="{B2E53B3D-26CF-92AC-3C68-89E8719155EE}"/>
          </ac:spMkLst>
        </pc:spChg>
        <pc:spChg chg="mod">
          <ac:chgData name="Keara Drumm" userId="S::keara.drumm_wearesnook.com#ext#@birminghamcitycouncil.onmicrosoft.com::d7d44069-bd37-44c0-8ebc-6bfbf36dc5c0" providerId="AD" clId="Web-{6FD6A8E3-6266-2B8E-9482-771EE8E447E7}" dt="2023-09-26T15:36:35.827" v="115" actId="1076"/>
          <ac:spMkLst>
            <pc:docMk/>
            <pc:sldMk cId="3006730835" sldId="376"/>
            <ac:spMk id="19" creationId="{8CD99986-6CBF-0BC8-D347-F3D9EA5F63E7}"/>
          </ac:spMkLst>
        </pc:spChg>
        <pc:spChg chg="mod">
          <ac:chgData name="Keara Drumm" userId="S::keara.drumm_wearesnook.com#ext#@birminghamcitycouncil.onmicrosoft.com::d7d44069-bd37-44c0-8ebc-6bfbf36dc5c0" providerId="AD" clId="Web-{6FD6A8E3-6266-2B8E-9482-771EE8E447E7}" dt="2023-09-26T15:36:35.827" v="114" actId="1076"/>
          <ac:spMkLst>
            <pc:docMk/>
            <pc:sldMk cId="3006730835" sldId="376"/>
            <ac:spMk id="20" creationId="{9485676E-57DC-105A-0AAC-3EB76BB4F8BB}"/>
          </ac:spMkLst>
        </pc:spChg>
        <pc:picChg chg="mod">
          <ac:chgData name="Keara Drumm" userId="S::keara.drumm_wearesnook.com#ext#@birminghamcitycouncil.onmicrosoft.com::d7d44069-bd37-44c0-8ebc-6bfbf36dc5c0" providerId="AD" clId="Web-{6FD6A8E3-6266-2B8E-9482-771EE8E447E7}" dt="2023-09-26T15:36:35.812" v="112" actId="1076"/>
          <ac:picMkLst>
            <pc:docMk/>
            <pc:sldMk cId="3006730835" sldId="376"/>
            <ac:picMk id="3" creationId="{E0A5D8E5-139A-658D-0E95-E978E3E82F30}"/>
          </ac:picMkLst>
        </pc:picChg>
        <pc:picChg chg="mod">
          <ac:chgData name="Keara Drumm" userId="S::keara.drumm_wearesnook.com#ext#@birminghamcitycouncil.onmicrosoft.com::d7d44069-bd37-44c0-8ebc-6bfbf36dc5c0" providerId="AD" clId="Web-{6FD6A8E3-6266-2B8E-9482-771EE8E447E7}" dt="2023-09-26T15:36:35.827" v="121" actId="1076"/>
          <ac:picMkLst>
            <pc:docMk/>
            <pc:sldMk cId="3006730835" sldId="376"/>
            <ac:picMk id="7" creationId="{6BF00E24-030F-8806-736E-BF3107C0A2E1}"/>
          </ac:picMkLst>
        </pc:picChg>
        <pc:picChg chg="mod">
          <ac:chgData name="Keara Drumm" userId="S::keara.drumm_wearesnook.com#ext#@birminghamcitycouncil.onmicrosoft.com::d7d44069-bd37-44c0-8ebc-6bfbf36dc5c0" providerId="AD" clId="Web-{6FD6A8E3-6266-2B8E-9482-771EE8E447E7}" dt="2023-09-26T15:36:35.827" v="120" actId="1076"/>
          <ac:picMkLst>
            <pc:docMk/>
            <pc:sldMk cId="3006730835" sldId="376"/>
            <ac:picMk id="9" creationId="{8CE18E1A-6893-EA2E-0267-5BD69B2BE0C3}"/>
          </ac:picMkLst>
        </pc:picChg>
        <pc:picChg chg="mod">
          <ac:chgData name="Keara Drumm" userId="S::keara.drumm_wearesnook.com#ext#@birminghamcitycouncil.onmicrosoft.com::d7d44069-bd37-44c0-8ebc-6bfbf36dc5c0" providerId="AD" clId="Web-{6FD6A8E3-6266-2B8E-9482-771EE8E447E7}" dt="2023-09-26T15:36:35.827" v="118" actId="1076"/>
          <ac:picMkLst>
            <pc:docMk/>
            <pc:sldMk cId="3006730835" sldId="376"/>
            <ac:picMk id="16" creationId="{96B1FD2C-945F-6B45-0978-8C8E30FA3166}"/>
          </ac:picMkLst>
        </pc:picChg>
        <pc:cxnChg chg="mod">
          <ac:chgData name="Keara Drumm" userId="S::keara.drumm_wearesnook.com#ext#@birminghamcitycouncil.onmicrosoft.com::d7d44069-bd37-44c0-8ebc-6bfbf36dc5c0" providerId="AD" clId="Web-{6FD6A8E3-6266-2B8E-9482-771EE8E447E7}" dt="2023-09-26T15:36:35.827" v="121" actId="1076"/>
          <ac:cxnSpMkLst>
            <pc:docMk/>
            <pc:sldMk cId="3006730835" sldId="376"/>
            <ac:cxnSpMk id="6" creationId="{624FB9D2-6A7B-5EEC-870C-39C05D6BCFF4}"/>
          </ac:cxnSpMkLst>
        </pc:cxnChg>
        <pc:cxnChg chg="mod">
          <ac:chgData name="Keara Drumm" userId="S::keara.drumm_wearesnook.com#ext#@birminghamcitycouncil.onmicrosoft.com::d7d44069-bd37-44c0-8ebc-6bfbf36dc5c0" providerId="AD" clId="Web-{6FD6A8E3-6266-2B8E-9482-771EE8E447E7}" dt="2023-09-26T15:36:35.827" v="119" actId="1076"/>
          <ac:cxnSpMkLst>
            <pc:docMk/>
            <pc:sldMk cId="3006730835" sldId="376"/>
            <ac:cxnSpMk id="13" creationId="{48306E6F-2A47-2726-BB05-CD04C45EEF2A}"/>
          </ac:cxnSpMkLst>
        </pc:cxnChg>
        <pc:cxnChg chg="mod">
          <ac:chgData name="Keara Drumm" userId="S::keara.drumm_wearesnook.com#ext#@birminghamcitycouncil.onmicrosoft.com::d7d44069-bd37-44c0-8ebc-6bfbf36dc5c0" providerId="AD" clId="Web-{6FD6A8E3-6266-2B8E-9482-771EE8E447E7}" dt="2023-09-26T15:36:35.827" v="113" actId="1076"/>
          <ac:cxnSpMkLst>
            <pc:docMk/>
            <pc:sldMk cId="3006730835" sldId="376"/>
            <ac:cxnSpMk id="23" creationId="{44D7B05D-47D2-DD99-3827-3925F4C85973}"/>
          </ac:cxnSpMkLst>
        </pc:cxnChg>
      </pc:sldChg>
      <pc:sldChg chg="modSp del">
        <pc:chgData name="Keara Drumm" userId="S::keara.drumm_wearesnook.com#ext#@birminghamcitycouncil.onmicrosoft.com::d7d44069-bd37-44c0-8ebc-6bfbf36dc5c0" providerId="AD" clId="Web-{6FD6A8E3-6266-2B8E-9482-771EE8E447E7}" dt="2023-09-26T15:58:13.013" v="282"/>
        <pc:sldMkLst>
          <pc:docMk/>
          <pc:sldMk cId="3709590081" sldId="377"/>
        </pc:sldMkLst>
        <pc:spChg chg="mod">
          <ac:chgData name="Keara Drumm" userId="S::keara.drumm_wearesnook.com#ext#@birminghamcitycouncil.onmicrosoft.com::d7d44069-bd37-44c0-8ebc-6bfbf36dc5c0" providerId="AD" clId="Web-{6FD6A8E3-6266-2B8E-9482-771EE8E447E7}" dt="2023-09-26T15:58:04.106" v="281" actId="20577"/>
          <ac:spMkLst>
            <pc:docMk/>
            <pc:sldMk cId="3709590081" sldId="377"/>
            <ac:spMk id="5" creationId="{16482C4D-3855-6EEE-F33A-BA9CFA250B28}"/>
          </ac:spMkLst>
        </pc:spChg>
      </pc:sldChg>
      <pc:sldChg chg="addSp modSp">
        <pc:chgData name="Keara Drumm" userId="S::keara.drumm_wearesnook.com#ext#@birminghamcitycouncil.onmicrosoft.com::d7d44069-bd37-44c0-8ebc-6bfbf36dc5c0" providerId="AD" clId="Web-{6FD6A8E3-6266-2B8E-9482-771EE8E447E7}" dt="2023-09-26T15:47:34.905" v="206" actId="14100"/>
        <pc:sldMkLst>
          <pc:docMk/>
          <pc:sldMk cId="3765189213" sldId="380"/>
        </pc:sldMkLst>
        <pc:spChg chg="mod">
          <ac:chgData name="Keara Drumm" userId="S::keara.drumm_wearesnook.com#ext#@birminghamcitycouncil.onmicrosoft.com::d7d44069-bd37-44c0-8ebc-6bfbf36dc5c0" providerId="AD" clId="Web-{6FD6A8E3-6266-2B8E-9482-771EE8E447E7}" dt="2023-09-26T15:47:34.905" v="206" actId="14100"/>
          <ac:spMkLst>
            <pc:docMk/>
            <pc:sldMk cId="3765189213" sldId="380"/>
            <ac:spMk id="4" creationId="{6094E29B-A222-E40C-B5CD-52E7BEC97BD8}"/>
          </ac:spMkLst>
        </pc:spChg>
        <pc:picChg chg="add mod">
          <ac:chgData name="Keara Drumm" userId="S::keara.drumm_wearesnook.com#ext#@birminghamcitycouncil.onmicrosoft.com::d7d44069-bd37-44c0-8ebc-6bfbf36dc5c0" providerId="AD" clId="Web-{6FD6A8E3-6266-2B8E-9482-771EE8E447E7}" dt="2023-09-26T15:34:41.668" v="30"/>
          <ac:picMkLst>
            <pc:docMk/>
            <pc:sldMk cId="3765189213" sldId="380"/>
            <ac:picMk id="3" creationId="{1034E4D5-2E46-3337-6AFC-1D268B5CB9DE}"/>
          </ac:picMkLst>
        </pc:picChg>
      </pc:sldChg>
    </pc:docChg>
  </pc:docChgLst>
  <pc:docChgLst>
    <pc:chgData name="Karen McPherson" userId="S::karen.mcpherson_necsws.com#ext#@birminghamcitycouncil.onmicrosoft.com::2a9f0f23-b44d-4b86-844b-bf8170181fc9" providerId="AD" clId="Web-{D58B9371-3858-4071-A188-4EE02F167101}"/>
    <pc:docChg chg="addSld delSld modSld">
      <pc:chgData name="Karen McPherson" userId="S::karen.mcpherson_necsws.com#ext#@birminghamcitycouncil.onmicrosoft.com::2a9f0f23-b44d-4b86-844b-bf8170181fc9" providerId="AD" clId="Web-{D58B9371-3858-4071-A188-4EE02F167101}" dt="2023-09-26T10:58:15.126" v="150" actId="14100"/>
      <pc:docMkLst>
        <pc:docMk/>
      </pc:docMkLst>
      <pc:sldChg chg="addSp delSp modSp">
        <pc:chgData name="Karen McPherson" userId="S::karen.mcpherson_necsws.com#ext#@birminghamcitycouncil.onmicrosoft.com::2a9f0f23-b44d-4b86-844b-bf8170181fc9" providerId="AD" clId="Web-{D58B9371-3858-4071-A188-4EE02F167101}" dt="2023-09-26T10:57:36.749" v="130"/>
        <pc:sldMkLst>
          <pc:docMk/>
          <pc:sldMk cId="3721202589" sldId="352"/>
        </pc:sldMkLst>
        <pc:picChg chg="add del mod">
          <ac:chgData name="Karen McPherson" userId="S::karen.mcpherson_necsws.com#ext#@birminghamcitycouncil.onmicrosoft.com::2a9f0f23-b44d-4b86-844b-bf8170181fc9" providerId="AD" clId="Web-{D58B9371-3858-4071-A188-4EE02F167101}" dt="2023-09-26T10:57:36.749" v="130"/>
          <ac:picMkLst>
            <pc:docMk/>
            <pc:sldMk cId="3721202589" sldId="352"/>
            <ac:picMk id="3" creationId="{87B9FA80-215E-5D85-1109-2110E5E842B1}"/>
          </ac:picMkLst>
        </pc:picChg>
      </pc:sldChg>
      <pc:sldChg chg="addSp delSp modSp add del replId">
        <pc:chgData name="Karen McPherson" userId="S::karen.mcpherson_necsws.com#ext#@birminghamcitycouncil.onmicrosoft.com::2a9f0f23-b44d-4b86-844b-bf8170181fc9" providerId="AD" clId="Web-{D58B9371-3858-4071-A188-4EE02F167101}" dt="2023-09-26T10:57:41.124" v="131"/>
        <pc:sldMkLst>
          <pc:docMk/>
          <pc:sldMk cId="270891008" sldId="368"/>
        </pc:sldMkLst>
        <pc:spChg chg="mod">
          <ac:chgData name="Karen McPherson" userId="S::karen.mcpherson_necsws.com#ext#@birminghamcitycouncil.onmicrosoft.com::2a9f0f23-b44d-4b86-844b-bf8170181fc9" providerId="AD" clId="Web-{D58B9371-3858-4071-A188-4EE02F167101}" dt="2023-09-26T10:56:07.540" v="82" actId="20577"/>
          <ac:spMkLst>
            <pc:docMk/>
            <pc:sldMk cId="270891008" sldId="368"/>
            <ac:spMk id="2" creationId="{65B8B7B2-55A8-A985-FEDC-A017C211184B}"/>
          </ac:spMkLst>
        </pc:spChg>
        <pc:spChg chg="add mod">
          <ac:chgData name="Karen McPherson" userId="S::karen.mcpherson_necsws.com#ext#@birminghamcitycouncil.onmicrosoft.com::2a9f0f23-b44d-4b86-844b-bf8170181fc9" providerId="AD" clId="Web-{D58B9371-3858-4071-A188-4EE02F167101}" dt="2023-09-26T10:56:37.964" v="95" actId="1076"/>
          <ac:spMkLst>
            <pc:docMk/>
            <pc:sldMk cId="270891008" sldId="368"/>
            <ac:spMk id="4" creationId="{EA4818E6-A55F-202F-6955-9BCB16760FB1}"/>
          </ac:spMkLst>
        </pc:spChg>
        <pc:spChg chg="del mod">
          <ac:chgData name="Karen McPherson" userId="S::karen.mcpherson_necsws.com#ext#@birminghamcitycouncil.onmicrosoft.com::2a9f0f23-b44d-4b86-844b-bf8170181fc9" providerId="AD" clId="Web-{D58B9371-3858-4071-A188-4EE02F167101}" dt="2023-09-26T10:56:12.103" v="83"/>
          <ac:spMkLst>
            <pc:docMk/>
            <pc:sldMk cId="270891008" sldId="368"/>
            <ac:spMk id="5" creationId="{65ABBDC1-DAE5-A35B-F353-2256525943AA}"/>
          </ac:spMkLst>
        </pc:spChg>
      </pc:sldChg>
      <pc:sldChg chg="modSp add del replId">
        <pc:chgData name="Karen McPherson" userId="S::karen.mcpherson_necsws.com#ext#@birminghamcitycouncil.onmicrosoft.com::2a9f0f23-b44d-4b86-844b-bf8170181fc9" providerId="AD" clId="Web-{D58B9371-3858-4071-A188-4EE02F167101}" dt="2023-09-26T10:56:44.996" v="96"/>
        <pc:sldMkLst>
          <pc:docMk/>
          <pc:sldMk cId="1683714400" sldId="369"/>
        </pc:sldMkLst>
        <pc:spChg chg="mod">
          <ac:chgData name="Karen McPherson" userId="S::karen.mcpherson_necsws.com#ext#@birminghamcitycouncil.onmicrosoft.com::2a9f0f23-b44d-4b86-844b-bf8170181fc9" providerId="AD" clId="Web-{D58B9371-3858-4071-A188-4EE02F167101}" dt="2023-09-26T10:55:41.898" v="52" actId="20577"/>
          <ac:spMkLst>
            <pc:docMk/>
            <pc:sldMk cId="1683714400" sldId="369"/>
            <ac:spMk id="2" creationId="{65B8B7B2-55A8-A985-FEDC-A017C211184B}"/>
          </ac:spMkLst>
        </pc:spChg>
      </pc:sldChg>
      <pc:sldChg chg="modSp add replId">
        <pc:chgData name="Karen McPherson" userId="S::karen.mcpherson_necsws.com#ext#@birminghamcitycouncil.onmicrosoft.com::2a9f0f23-b44d-4b86-844b-bf8170181fc9" providerId="AD" clId="Web-{D58B9371-3858-4071-A188-4EE02F167101}" dt="2023-09-26T10:57:15.670" v="127" actId="14100"/>
        <pc:sldMkLst>
          <pc:docMk/>
          <pc:sldMk cId="2116042929" sldId="369"/>
        </pc:sldMkLst>
        <pc:spChg chg="mod">
          <ac:chgData name="Karen McPherson" userId="S::karen.mcpherson_necsws.com#ext#@birminghamcitycouncil.onmicrosoft.com::2a9f0f23-b44d-4b86-844b-bf8170181fc9" providerId="AD" clId="Web-{D58B9371-3858-4071-A188-4EE02F167101}" dt="2023-09-26T10:57:03.216" v="118" actId="20577"/>
          <ac:spMkLst>
            <pc:docMk/>
            <pc:sldMk cId="2116042929" sldId="369"/>
            <ac:spMk id="2" creationId="{65B8B7B2-55A8-A985-FEDC-A017C211184B}"/>
          </ac:spMkLst>
        </pc:spChg>
        <pc:spChg chg="mod">
          <ac:chgData name="Karen McPherson" userId="S::karen.mcpherson_necsws.com#ext#@birminghamcitycouncil.onmicrosoft.com::2a9f0f23-b44d-4b86-844b-bf8170181fc9" providerId="AD" clId="Web-{D58B9371-3858-4071-A188-4EE02F167101}" dt="2023-09-26T10:57:15.670" v="127" actId="14100"/>
          <ac:spMkLst>
            <pc:docMk/>
            <pc:sldMk cId="2116042929" sldId="369"/>
            <ac:spMk id="4" creationId="{EA4818E6-A55F-202F-6955-9BCB16760FB1}"/>
          </ac:spMkLst>
        </pc:spChg>
      </pc:sldChg>
      <pc:sldChg chg="add replId">
        <pc:chgData name="Karen McPherson" userId="S::karen.mcpherson_necsws.com#ext#@birminghamcitycouncil.onmicrosoft.com::2a9f0f23-b44d-4b86-844b-bf8170181fc9" providerId="AD" clId="Web-{D58B9371-3858-4071-A188-4EE02F167101}" dt="2023-09-26T10:57:21.248" v="128"/>
        <pc:sldMkLst>
          <pc:docMk/>
          <pc:sldMk cId="459661895" sldId="370"/>
        </pc:sldMkLst>
      </pc:sldChg>
      <pc:sldChg chg="modSp add">
        <pc:chgData name="Karen McPherson" userId="S::karen.mcpherson_necsws.com#ext#@birminghamcitycouncil.onmicrosoft.com::2a9f0f23-b44d-4b86-844b-bf8170181fc9" providerId="AD" clId="Web-{D58B9371-3858-4071-A188-4EE02F167101}" dt="2023-09-26T10:58:15.126" v="150" actId="14100"/>
        <pc:sldMkLst>
          <pc:docMk/>
          <pc:sldMk cId="433556721" sldId="371"/>
        </pc:sldMkLst>
        <pc:spChg chg="mod">
          <ac:chgData name="Karen McPherson" userId="S::karen.mcpherson_necsws.com#ext#@birminghamcitycouncil.onmicrosoft.com::2a9f0f23-b44d-4b86-844b-bf8170181fc9" providerId="AD" clId="Web-{D58B9371-3858-4071-A188-4EE02F167101}" dt="2023-09-26T10:58:02.172" v="147" actId="20577"/>
          <ac:spMkLst>
            <pc:docMk/>
            <pc:sldMk cId="433556721" sldId="371"/>
            <ac:spMk id="2" creationId="{65B8B7B2-55A8-A985-FEDC-A017C211184B}"/>
          </ac:spMkLst>
        </pc:spChg>
        <pc:spChg chg="mod">
          <ac:chgData name="Karen McPherson" userId="S::karen.mcpherson_necsws.com#ext#@birminghamcitycouncil.onmicrosoft.com::2a9f0f23-b44d-4b86-844b-bf8170181fc9" providerId="AD" clId="Web-{D58B9371-3858-4071-A188-4EE02F167101}" dt="2023-09-26T10:58:15.126" v="150" actId="14100"/>
          <ac:spMkLst>
            <pc:docMk/>
            <pc:sldMk cId="433556721" sldId="371"/>
            <ac:spMk id="4" creationId="{EA4818E6-A55F-202F-6955-9BCB16760FB1}"/>
          </ac:spMkLst>
        </pc:spChg>
      </pc:sldChg>
    </pc:docChg>
  </pc:docChgLst>
  <pc:docChgLst>
    <pc:chgData name="Karen McPherson" userId="S::karen.mcpherson_necsws.com#ext#@birminghamcitycouncil.onmicrosoft.com::2a9f0f23-b44d-4b86-844b-bf8170181fc9" providerId="AD" clId="Web-{A57776DC-18B8-4A4F-A6AD-BFE26BD60DE7}"/>
    <pc:docChg chg="addSld delSld modSld sldOrd">
      <pc:chgData name="Karen McPherson" userId="S::karen.mcpherson_necsws.com#ext#@birminghamcitycouncil.onmicrosoft.com::2a9f0f23-b44d-4b86-844b-bf8170181fc9" providerId="AD" clId="Web-{A57776DC-18B8-4A4F-A6AD-BFE26BD60DE7}" dt="2023-11-17T17:57:23.997" v="136" actId="20577"/>
      <pc:docMkLst>
        <pc:docMk/>
      </pc:docMkLst>
      <pc:sldChg chg="modSp">
        <pc:chgData name="Karen McPherson" userId="S::karen.mcpherson_necsws.com#ext#@birminghamcitycouncil.onmicrosoft.com::2a9f0f23-b44d-4b86-844b-bf8170181fc9" providerId="AD" clId="Web-{A57776DC-18B8-4A4F-A6AD-BFE26BD60DE7}" dt="2023-11-17T17:46:03.278" v="4" actId="20577"/>
        <pc:sldMkLst>
          <pc:docMk/>
          <pc:sldMk cId="0" sldId="256"/>
        </pc:sldMkLst>
        <pc:spChg chg="mod">
          <ac:chgData name="Karen McPherson" userId="S::karen.mcpherson_necsws.com#ext#@birminghamcitycouncil.onmicrosoft.com::2a9f0f23-b44d-4b86-844b-bf8170181fc9" providerId="AD" clId="Web-{A57776DC-18B8-4A4F-A6AD-BFE26BD60DE7}" dt="2023-11-17T17:46:03.278" v="4" actId="20577"/>
          <ac:spMkLst>
            <pc:docMk/>
            <pc:sldMk cId="0" sldId="256"/>
            <ac:spMk id="6" creationId="{00000000-0000-0000-0000-000000000000}"/>
          </ac:spMkLst>
        </pc:spChg>
      </pc:sldChg>
      <pc:sldChg chg="modSp">
        <pc:chgData name="Karen McPherson" userId="S::karen.mcpherson_necsws.com#ext#@birminghamcitycouncil.onmicrosoft.com::2a9f0f23-b44d-4b86-844b-bf8170181fc9" providerId="AD" clId="Web-{A57776DC-18B8-4A4F-A6AD-BFE26BD60DE7}" dt="2023-11-17T17:52:13.694" v="72" actId="1076"/>
        <pc:sldMkLst>
          <pc:docMk/>
          <pc:sldMk cId="4181272070" sldId="336"/>
        </pc:sldMkLst>
        <pc:spChg chg="mod">
          <ac:chgData name="Karen McPherson" userId="S::karen.mcpherson_necsws.com#ext#@birminghamcitycouncil.onmicrosoft.com::2a9f0f23-b44d-4b86-844b-bf8170181fc9" providerId="AD" clId="Web-{A57776DC-18B8-4A4F-A6AD-BFE26BD60DE7}" dt="2023-11-17T17:46:17.169" v="6" actId="20577"/>
          <ac:spMkLst>
            <pc:docMk/>
            <pc:sldMk cId="4181272070" sldId="336"/>
            <ac:spMk id="2" creationId="{65B8B7B2-55A8-A985-FEDC-A017C211184B}"/>
          </ac:spMkLst>
        </pc:spChg>
        <pc:spChg chg="mod">
          <ac:chgData name="Karen McPherson" userId="S::karen.mcpherson_necsws.com#ext#@birminghamcitycouncil.onmicrosoft.com::2a9f0f23-b44d-4b86-844b-bf8170181fc9" providerId="AD" clId="Web-{A57776DC-18B8-4A4F-A6AD-BFE26BD60DE7}" dt="2023-11-17T17:52:13.694" v="72" actId="1076"/>
          <ac:spMkLst>
            <pc:docMk/>
            <pc:sldMk cId="4181272070" sldId="336"/>
            <ac:spMk id="5" creationId="{65ABBDC1-DAE5-A35B-F353-2256525943AA}"/>
          </ac:spMkLst>
        </pc:spChg>
      </pc:sldChg>
      <pc:sldChg chg="modSp ord">
        <pc:chgData name="Karen McPherson" userId="S::karen.mcpherson_necsws.com#ext#@birminghamcitycouncil.onmicrosoft.com::2a9f0f23-b44d-4b86-844b-bf8170181fc9" providerId="AD" clId="Web-{A57776DC-18B8-4A4F-A6AD-BFE26BD60DE7}" dt="2023-11-17T17:57:23.997" v="136" actId="20577"/>
        <pc:sldMkLst>
          <pc:docMk/>
          <pc:sldMk cId="1801162161" sldId="348"/>
        </pc:sldMkLst>
        <pc:spChg chg="mod">
          <ac:chgData name="Karen McPherson" userId="S::karen.mcpherson_necsws.com#ext#@birminghamcitycouncil.onmicrosoft.com::2a9f0f23-b44d-4b86-844b-bf8170181fc9" providerId="AD" clId="Web-{A57776DC-18B8-4A4F-A6AD-BFE26BD60DE7}" dt="2023-11-17T17:57:23.997" v="136"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A57776DC-18B8-4A4F-A6AD-BFE26BD60DE7}" dt="2023-11-17T17:56:27.790" v="115" actId="1076"/>
          <ac:picMkLst>
            <pc:docMk/>
            <pc:sldMk cId="1801162161" sldId="348"/>
            <ac:picMk id="3" creationId="{C8D0EB7F-A425-AC61-43F1-1B80838AA2B3}"/>
          </ac:picMkLst>
        </pc:picChg>
        <pc:picChg chg="mod">
          <ac:chgData name="Karen McPherson" userId="S::karen.mcpherson_necsws.com#ext#@birminghamcitycouncil.onmicrosoft.com::2a9f0f23-b44d-4b86-844b-bf8170181fc9" providerId="AD" clId="Web-{A57776DC-18B8-4A4F-A6AD-BFE26BD60DE7}" dt="2023-11-17T17:57:17.388" v="135" actId="1076"/>
          <ac:picMkLst>
            <pc:docMk/>
            <pc:sldMk cId="1801162161" sldId="348"/>
            <ac:picMk id="6" creationId="{D7F43E9C-7EA0-2173-4E95-2DB72F923A80}"/>
          </ac:picMkLst>
        </pc:picChg>
      </pc:sldChg>
      <pc:sldChg chg="modSp">
        <pc:chgData name="Karen McPherson" userId="S::karen.mcpherson_necsws.com#ext#@birminghamcitycouncil.onmicrosoft.com::2a9f0f23-b44d-4b86-844b-bf8170181fc9" providerId="AD" clId="Web-{A57776DC-18B8-4A4F-A6AD-BFE26BD60DE7}" dt="2023-11-17T17:53:09.495" v="86" actId="1076"/>
        <pc:sldMkLst>
          <pc:docMk/>
          <pc:sldMk cId="459661895" sldId="370"/>
        </pc:sldMkLst>
        <pc:spChg chg="mod">
          <ac:chgData name="Karen McPherson" userId="S::karen.mcpherson_necsws.com#ext#@birminghamcitycouncil.onmicrosoft.com::2a9f0f23-b44d-4b86-844b-bf8170181fc9" providerId="AD" clId="Web-{A57776DC-18B8-4A4F-A6AD-BFE26BD60DE7}" dt="2023-11-17T17:53:09.495" v="86" actId="1076"/>
          <ac:spMkLst>
            <pc:docMk/>
            <pc:sldMk cId="459661895" sldId="370"/>
            <ac:spMk id="2" creationId="{65B8B7B2-55A8-A985-FEDC-A017C211184B}"/>
          </ac:spMkLst>
        </pc:spChg>
      </pc:sldChg>
      <pc:sldChg chg="modSp">
        <pc:chgData name="Karen McPherson" userId="S::karen.mcpherson_necsws.com#ext#@birminghamcitycouncil.onmicrosoft.com::2a9f0f23-b44d-4b86-844b-bf8170181fc9" providerId="AD" clId="Web-{A57776DC-18B8-4A4F-A6AD-BFE26BD60DE7}" dt="2023-11-17T17:53:40.294" v="87" actId="20577"/>
        <pc:sldMkLst>
          <pc:docMk/>
          <pc:sldMk cId="1387677818" sldId="378"/>
        </pc:sldMkLst>
        <pc:spChg chg="mod">
          <ac:chgData name="Karen McPherson" userId="S::karen.mcpherson_necsws.com#ext#@birminghamcitycouncil.onmicrosoft.com::2a9f0f23-b44d-4b86-844b-bf8170181fc9" providerId="AD" clId="Web-{A57776DC-18B8-4A4F-A6AD-BFE26BD60DE7}" dt="2023-11-17T17:53:40.294" v="87" actId="20577"/>
          <ac:spMkLst>
            <pc:docMk/>
            <pc:sldMk cId="1387677818" sldId="378"/>
            <ac:spMk id="4" creationId="{B64D8103-1D55-8A9A-5484-EA46A2C22159}"/>
          </ac:spMkLst>
        </pc:spChg>
      </pc:sldChg>
      <pc:sldChg chg="add del">
        <pc:chgData name="Karen McPherson" userId="S::karen.mcpherson_necsws.com#ext#@birminghamcitycouncil.onmicrosoft.com::2a9f0f23-b44d-4b86-844b-bf8170181fc9" providerId="AD" clId="Web-{A57776DC-18B8-4A4F-A6AD-BFE26BD60DE7}" dt="2023-11-17T17:46:33.358" v="16"/>
        <pc:sldMkLst>
          <pc:docMk/>
          <pc:sldMk cId="1254349953" sldId="400"/>
        </pc:sldMkLst>
      </pc:sldChg>
      <pc:sldChg chg="add del">
        <pc:chgData name="Karen McPherson" userId="S::karen.mcpherson_necsws.com#ext#@birminghamcitycouncil.onmicrosoft.com::2a9f0f23-b44d-4b86-844b-bf8170181fc9" providerId="AD" clId="Web-{A57776DC-18B8-4A4F-A6AD-BFE26BD60DE7}" dt="2023-11-17T17:46:29.342" v="15"/>
        <pc:sldMkLst>
          <pc:docMk/>
          <pc:sldMk cId="3328879163" sldId="401"/>
        </pc:sldMkLst>
      </pc:sldChg>
      <pc:sldChg chg="del">
        <pc:chgData name="Karen McPherson" userId="S::karen.mcpherson_necsws.com#ext#@birminghamcitycouncil.onmicrosoft.com::2a9f0f23-b44d-4b86-844b-bf8170181fc9" providerId="AD" clId="Web-{A57776DC-18B8-4A4F-A6AD-BFE26BD60DE7}" dt="2023-11-17T17:46:56.391" v="19"/>
        <pc:sldMkLst>
          <pc:docMk/>
          <pc:sldMk cId="695689973" sldId="404"/>
        </pc:sldMkLst>
      </pc:sldChg>
      <pc:sldChg chg="add ord">
        <pc:chgData name="Karen McPherson" userId="S::karen.mcpherson_necsws.com#ext#@birminghamcitycouncil.onmicrosoft.com::2a9f0f23-b44d-4b86-844b-bf8170181fc9" providerId="AD" clId="Web-{A57776DC-18B8-4A4F-A6AD-BFE26BD60DE7}" dt="2023-11-17T17:55:32.630" v="89"/>
        <pc:sldMkLst>
          <pc:docMk/>
          <pc:sldMk cId="936598925" sldId="404"/>
        </pc:sldMkLst>
      </pc:sldChg>
      <pc:sldChg chg="del">
        <pc:chgData name="Karen McPherson" userId="S::karen.mcpherson_necsws.com#ext#@birminghamcitycouncil.onmicrosoft.com::2a9f0f23-b44d-4b86-844b-bf8170181fc9" providerId="AD" clId="Web-{A57776DC-18B8-4A4F-A6AD-BFE26BD60DE7}" dt="2023-11-17T17:46:59.282" v="20"/>
        <pc:sldMkLst>
          <pc:docMk/>
          <pc:sldMk cId="1496831930" sldId="405"/>
        </pc:sldMkLst>
      </pc:sldChg>
      <pc:sldChg chg="del">
        <pc:chgData name="Karen McPherson" userId="S::karen.mcpherson_necsws.com#ext#@birminghamcitycouncil.onmicrosoft.com::2a9f0f23-b44d-4b86-844b-bf8170181fc9" providerId="AD" clId="Web-{A57776DC-18B8-4A4F-A6AD-BFE26BD60DE7}" dt="2023-11-17T17:46:18.451" v="7"/>
        <pc:sldMkLst>
          <pc:docMk/>
          <pc:sldMk cId="1065478046" sldId="421"/>
        </pc:sldMkLst>
      </pc:sldChg>
      <pc:sldChg chg="del">
        <pc:chgData name="Karen McPherson" userId="S::karen.mcpherson_necsws.com#ext#@birminghamcitycouncil.onmicrosoft.com::2a9f0f23-b44d-4b86-844b-bf8170181fc9" providerId="AD" clId="Web-{A57776DC-18B8-4A4F-A6AD-BFE26BD60DE7}" dt="2023-11-17T17:46:19.482" v="8"/>
        <pc:sldMkLst>
          <pc:docMk/>
          <pc:sldMk cId="2428311593" sldId="422"/>
        </pc:sldMkLst>
      </pc:sldChg>
      <pc:sldChg chg="del">
        <pc:chgData name="Karen McPherson" userId="S::karen.mcpherson_necsws.com#ext#@birminghamcitycouncil.onmicrosoft.com::2a9f0f23-b44d-4b86-844b-bf8170181fc9" providerId="AD" clId="Web-{A57776DC-18B8-4A4F-A6AD-BFE26BD60DE7}" dt="2023-11-17T17:47:12.267" v="34"/>
        <pc:sldMkLst>
          <pc:docMk/>
          <pc:sldMk cId="1624280050" sldId="423"/>
        </pc:sldMkLst>
      </pc:sldChg>
      <pc:sldChg chg="del">
        <pc:chgData name="Karen McPherson" userId="S::karen.mcpherson_necsws.com#ext#@birminghamcitycouncil.onmicrosoft.com::2a9f0f23-b44d-4b86-844b-bf8170181fc9" providerId="AD" clId="Web-{A57776DC-18B8-4A4F-A6AD-BFE26BD60DE7}" dt="2023-11-17T17:47:11.579" v="33"/>
        <pc:sldMkLst>
          <pc:docMk/>
          <pc:sldMk cId="482019071" sldId="424"/>
        </pc:sldMkLst>
      </pc:sldChg>
      <pc:sldChg chg="del">
        <pc:chgData name="Karen McPherson" userId="S::karen.mcpherson_necsws.com#ext#@birminghamcitycouncil.onmicrosoft.com::2a9f0f23-b44d-4b86-844b-bf8170181fc9" providerId="AD" clId="Web-{A57776DC-18B8-4A4F-A6AD-BFE26BD60DE7}" dt="2023-11-17T17:47:11.048" v="32"/>
        <pc:sldMkLst>
          <pc:docMk/>
          <pc:sldMk cId="2594224801" sldId="425"/>
        </pc:sldMkLst>
      </pc:sldChg>
      <pc:sldChg chg="del">
        <pc:chgData name="Karen McPherson" userId="S::karen.mcpherson_necsws.com#ext#@birminghamcitycouncil.onmicrosoft.com::2a9f0f23-b44d-4b86-844b-bf8170181fc9" providerId="AD" clId="Web-{A57776DC-18B8-4A4F-A6AD-BFE26BD60DE7}" dt="2023-11-17T17:47:10.423" v="31"/>
        <pc:sldMkLst>
          <pc:docMk/>
          <pc:sldMk cId="1497280487" sldId="426"/>
        </pc:sldMkLst>
      </pc:sldChg>
      <pc:sldChg chg="del">
        <pc:chgData name="Karen McPherson" userId="S::karen.mcpherson_necsws.com#ext#@birminghamcitycouncil.onmicrosoft.com::2a9f0f23-b44d-4b86-844b-bf8170181fc9" providerId="AD" clId="Web-{A57776DC-18B8-4A4F-A6AD-BFE26BD60DE7}" dt="2023-11-17T17:47:09.782" v="30"/>
        <pc:sldMkLst>
          <pc:docMk/>
          <pc:sldMk cId="3504543669" sldId="427"/>
        </pc:sldMkLst>
      </pc:sldChg>
      <pc:sldChg chg="del">
        <pc:chgData name="Karen McPherson" userId="S::karen.mcpherson_necsws.com#ext#@birminghamcitycouncil.onmicrosoft.com::2a9f0f23-b44d-4b86-844b-bf8170181fc9" providerId="AD" clId="Web-{A57776DC-18B8-4A4F-A6AD-BFE26BD60DE7}" dt="2023-11-17T17:47:06.298" v="29"/>
        <pc:sldMkLst>
          <pc:docMk/>
          <pc:sldMk cId="290439533" sldId="428"/>
        </pc:sldMkLst>
      </pc:sldChg>
      <pc:sldChg chg="del">
        <pc:chgData name="Karen McPherson" userId="S::karen.mcpherson_necsws.com#ext#@birminghamcitycouncil.onmicrosoft.com::2a9f0f23-b44d-4b86-844b-bf8170181fc9" providerId="AD" clId="Web-{A57776DC-18B8-4A4F-A6AD-BFE26BD60DE7}" dt="2023-11-17T17:47:05.563" v="28"/>
        <pc:sldMkLst>
          <pc:docMk/>
          <pc:sldMk cId="4107244526" sldId="429"/>
        </pc:sldMkLst>
      </pc:sldChg>
      <pc:sldChg chg="del">
        <pc:chgData name="Karen McPherson" userId="S::karen.mcpherson_necsws.com#ext#@birminghamcitycouncil.onmicrosoft.com::2a9f0f23-b44d-4b86-844b-bf8170181fc9" providerId="AD" clId="Web-{A57776DC-18B8-4A4F-A6AD-BFE26BD60DE7}" dt="2023-11-17T17:47:04.016" v="27"/>
        <pc:sldMkLst>
          <pc:docMk/>
          <pc:sldMk cId="1437689276" sldId="430"/>
        </pc:sldMkLst>
      </pc:sldChg>
      <pc:sldChg chg="del">
        <pc:chgData name="Karen McPherson" userId="S::karen.mcpherson_necsws.com#ext#@birminghamcitycouncil.onmicrosoft.com::2a9f0f23-b44d-4b86-844b-bf8170181fc9" providerId="AD" clId="Web-{A57776DC-18B8-4A4F-A6AD-BFE26BD60DE7}" dt="2023-11-17T17:47:03.251" v="26"/>
        <pc:sldMkLst>
          <pc:docMk/>
          <pc:sldMk cId="3575033035" sldId="431"/>
        </pc:sldMkLst>
      </pc:sldChg>
      <pc:sldChg chg="del">
        <pc:chgData name="Karen McPherson" userId="S::karen.mcpherson_necsws.com#ext#@birminghamcitycouncil.onmicrosoft.com::2a9f0f23-b44d-4b86-844b-bf8170181fc9" providerId="AD" clId="Web-{A57776DC-18B8-4A4F-A6AD-BFE26BD60DE7}" dt="2023-11-17T17:47:02.688" v="25"/>
        <pc:sldMkLst>
          <pc:docMk/>
          <pc:sldMk cId="3182936559" sldId="432"/>
        </pc:sldMkLst>
      </pc:sldChg>
      <pc:sldChg chg="del">
        <pc:chgData name="Karen McPherson" userId="S::karen.mcpherson_necsws.com#ext#@birminghamcitycouncil.onmicrosoft.com::2a9f0f23-b44d-4b86-844b-bf8170181fc9" providerId="AD" clId="Web-{A57776DC-18B8-4A4F-A6AD-BFE26BD60DE7}" dt="2023-11-17T17:47:02.063" v="24"/>
        <pc:sldMkLst>
          <pc:docMk/>
          <pc:sldMk cId="816130027" sldId="433"/>
        </pc:sldMkLst>
      </pc:sldChg>
      <pc:sldChg chg="del">
        <pc:chgData name="Karen McPherson" userId="S::karen.mcpherson_necsws.com#ext#@birminghamcitycouncil.onmicrosoft.com::2a9f0f23-b44d-4b86-844b-bf8170181fc9" providerId="AD" clId="Web-{A57776DC-18B8-4A4F-A6AD-BFE26BD60DE7}" dt="2023-11-17T17:47:01.438" v="23"/>
        <pc:sldMkLst>
          <pc:docMk/>
          <pc:sldMk cId="1037467044" sldId="434"/>
        </pc:sldMkLst>
      </pc:sldChg>
      <pc:sldChg chg="del">
        <pc:chgData name="Karen McPherson" userId="S::karen.mcpherson_necsws.com#ext#@birminghamcitycouncil.onmicrosoft.com::2a9f0f23-b44d-4b86-844b-bf8170181fc9" providerId="AD" clId="Web-{A57776DC-18B8-4A4F-A6AD-BFE26BD60DE7}" dt="2023-11-17T17:47:00.875" v="22"/>
        <pc:sldMkLst>
          <pc:docMk/>
          <pc:sldMk cId="3288302723" sldId="435"/>
        </pc:sldMkLst>
      </pc:sldChg>
      <pc:sldChg chg="del">
        <pc:chgData name="Karen McPherson" userId="S::karen.mcpherson_necsws.com#ext#@birminghamcitycouncil.onmicrosoft.com::2a9f0f23-b44d-4b86-844b-bf8170181fc9" providerId="AD" clId="Web-{A57776DC-18B8-4A4F-A6AD-BFE26BD60DE7}" dt="2023-11-17T17:47:00.360" v="21"/>
        <pc:sldMkLst>
          <pc:docMk/>
          <pc:sldMk cId="2607400545" sldId="436"/>
        </pc:sldMkLst>
      </pc:sldChg>
      <pc:sldChg chg="del">
        <pc:chgData name="Karen McPherson" userId="S::karen.mcpherson_necsws.com#ext#@birminghamcitycouncil.onmicrosoft.com::2a9f0f23-b44d-4b86-844b-bf8170181fc9" providerId="AD" clId="Web-{A57776DC-18B8-4A4F-A6AD-BFE26BD60DE7}" dt="2023-11-17T17:46:20.388" v="9"/>
        <pc:sldMkLst>
          <pc:docMk/>
          <pc:sldMk cId="1146766676" sldId="437"/>
        </pc:sldMkLst>
      </pc:sldChg>
      <pc:sldChg chg="del">
        <pc:chgData name="Karen McPherson" userId="S::karen.mcpherson_necsws.com#ext#@birminghamcitycouncil.onmicrosoft.com::2a9f0f23-b44d-4b86-844b-bf8170181fc9" providerId="AD" clId="Web-{A57776DC-18B8-4A4F-A6AD-BFE26BD60DE7}" dt="2023-11-17T17:46:20.794" v="10"/>
        <pc:sldMkLst>
          <pc:docMk/>
          <pc:sldMk cId="13212574" sldId="438"/>
        </pc:sldMkLst>
      </pc:sldChg>
      <pc:sldChg chg="add del">
        <pc:chgData name="Karen McPherson" userId="S::karen.mcpherson_necsws.com#ext#@birminghamcitycouncil.onmicrosoft.com::2a9f0f23-b44d-4b86-844b-bf8170181fc9" providerId="AD" clId="Web-{A57776DC-18B8-4A4F-A6AD-BFE26BD60DE7}" dt="2023-11-17T17:46:43.655" v="18"/>
        <pc:sldMkLst>
          <pc:docMk/>
          <pc:sldMk cId="2365032954" sldId="439"/>
        </pc:sldMkLst>
      </pc:sldChg>
      <pc:sldChg chg="del">
        <pc:chgData name="Karen McPherson" userId="S::karen.mcpherson_necsws.com#ext#@birminghamcitycouncil.onmicrosoft.com::2a9f0f23-b44d-4b86-844b-bf8170181fc9" providerId="AD" clId="Web-{A57776DC-18B8-4A4F-A6AD-BFE26BD60DE7}" dt="2023-11-17T17:46:21.998" v="11"/>
        <pc:sldMkLst>
          <pc:docMk/>
          <pc:sldMk cId="424118145" sldId="440"/>
        </pc:sldMkLst>
      </pc:sldChg>
    </pc:docChg>
  </pc:docChgLst>
  <pc:docChgLst>
    <pc:chgData name="Karen McPherson" userId="S::karen.mcpherson_necsws.com#ext#@birminghamcitycouncil.onmicrosoft.com::2a9f0f23-b44d-4b86-844b-bf8170181fc9" providerId="AD" clId="Web-{717E158C-5070-4255-8DED-A296A612B793}"/>
    <pc:docChg chg="modSld">
      <pc:chgData name="Karen McPherson" userId="S::karen.mcpherson_necsws.com#ext#@birminghamcitycouncil.onmicrosoft.com::2a9f0f23-b44d-4b86-844b-bf8170181fc9" providerId="AD" clId="Web-{717E158C-5070-4255-8DED-A296A612B793}" dt="2023-11-07T12:39:31.955" v="97" actId="1076"/>
      <pc:docMkLst>
        <pc:docMk/>
      </pc:docMkLst>
      <pc:sldChg chg="addSp modSp">
        <pc:chgData name="Karen McPherson" userId="S::karen.mcpherson_necsws.com#ext#@birminghamcitycouncil.onmicrosoft.com::2a9f0f23-b44d-4b86-844b-bf8170181fc9" providerId="AD" clId="Web-{717E158C-5070-4255-8DED-A296A612B793}" dt="2023-11-07T12:39:31.955" v="97" actId="1076"/>
        <pc:sldMkLst>
          <pc:docMk/>
          <pc:sldMk cId="1801162161" sldId="348"/>
        </pc:sldMkLst>
        <pc:spChg chg="mod">
          <ac:chgData name="Karen McPherson" userId="S::karen.mcpherson_necsws.com#ext#@birminghamcitycouncil.onmicrosoft.com::2a9f0f23-b44d-4b86-844b-bf8170181fc9" providerId="AD" clId="Web-{717E158C-5070-4255-8DED-A296A612B793}" dt="2023-11-07T12:38:51.155" v="96"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717E158C-5070-4255-8DED-A296A612B793}" dt="2023-11-07T12:36:37.927" v="35" actId="1076"/>
          <ac:picMkLst>
            <pc:docMk/>
            <pc:sldMk cId="1801162161" sldId="348"/>
            <ac:picMk id="6" creationId="{D7F43E9C-7EA0-2173-4E95-2DB72F923A80}"/>
          </ac:picMkLst>
        </pc:picChg>
        <pc:picChg chg="add mod">
          <ac:chgData name="Karen McPherson" userId="S::karen.mcpherson_necsws.com#ext#@birminghamcitycouncil.onmicrosoft.com::2a9f0f23-b44d-4b86-844b-bf8170181fc9" providerId="AD" clId="Web-{717E158C-5070-4255-8DED-A296A612B793}" dt="2023-11-07T12:37:43.291" v="56" actId="1076"/>
          <ac:picMkLst>
            <pc:docMk/>
            <pc:sldMk cId="1801162161" sldId="348"/>
            <ac:picMk id="7" creationId="{EDF2B3AC-6F77-3E08-6B07-4728682B4793}"/>
          </ac:picMkLst>
        </pc:picChg>
        <pc:picChg chg="mod">
          <ac:chgData name="Karen McPherson" userId="S::karen.mcpherson_necsws.com#ext#@birminghamcitycouncil.onmicrosoft.com::2a9f0f23-b44d-4b86-844b-bf8170181fc9" providerId="AD" clId="Web-{717E158C-5070-4255-8DED-A296A612B793}" dt="2023-11-07T12:39:31.955" v="97" actId="1076"/>
          <ac:picMkLst>
            <pc:docMk/>
            <pc:sldMk cId="1801162161" sldId="348"/>
            <ac:picMk id="22" creationId="{BE0A9CDB-7B1A-E25F-1214-BBACFD336D45}"/>
          </ac:picMkLst>
        </pc:picChg>
      </pc:sldChg>
    </pc:docChg>
  </pc:docChgLst>
  <pc:docChgLst>
    <pc:chgData name="Karen McPherson" userId="S::karen.mcpherson_necsws.com#ext#@birminghamcitycouncil.onmicrosoft.com::2a9f0f23-b44d-4b86-844b-bf8170181fc9" providerId="AD" clId="Web-{B2AF1A22-B8C6-1BC0-8172-1FCB1488AAF9}"/>
    <pc:docChg chg="addSld modSld sldOrd">
      <pc:chgData name="Karen McPherson" userId="S::karen.mcpherson_necsws.com#ext#@birminghamcitycouncil.onmicrosoft.com::2a9f0f23-b44d-4b86-844b-bf8170181fc9" providerId="AD" clId="Web-{B2AF1A22-B8C6-1BC0-8172-1FCB1488AAF9}" dt="2023-08-29T16:09:07.249" v="65" actId="20577"/>
      <pc:docMkLst>
        <pc:docMk/>
      </pc:docMkLst>
      <pc:sldChg chg="modSp">
        <pc:chgData name="Karen McPherson" userId="S::karen.mcpherson_necsws.com#ext#@birminghamcitycouncil.onmicrosoft.com::2a9f0f23-b44d-4b86-844b-bf8170181fc9" providerId="AD" clId="Web-{B2AF1A22-B8C6-1BC0-8172-1FCB1488AAF9}" dt="2023-08-29T10:36:36.315" v="9" actId="20577"/>
        <pc:sldMkLst>
          <pc:docMk/>
          <pc:sldMk cId="4181272070" sldId="336"/>
        </pc:sldMkLst>
        <pc:spChg chg="mod">
          <ac:chgData name="Karen McPherson" userId="S::karen.mcpherson_necsws.com#ext#@birminghamcitycouncil.onmicrosoft.com::2a9f0f23-b44d-4b86-844b-bf8170181fc9" providerId="AD" clId="Web-{B2AF1A22-B8C6-1BC0-8172-1FCB1488AAF9}" dt="2023-08-29T10:36:36.315" v="9" actId="20577"/>
          <ac:spMkLst>
            <pc:docMk/>
            <pc:sldMk cId="4181272070" sldId="336"/>
            <ac:spMk id="5" creationId="{65ABBDC1-DAE5-A35B-F353-2256525943AA}"/>
          </ac:spMkLst>
        </pc:spChg>
      </pc:sldChg>
      <pc:sldChg chg="modSp">
        <pc:chgData name="Karen McPherson" userId="S::karen.mcpherson_necsws.com#ext#@birminghamcitycouncil.onmicrosoft.com::2a9f0f23-b44d-4b86-844b-bf8170181fc9" providerId="AD" clId="Web-{B2AF1A22-B8C6-1BC0-8172-1FCB1488AAF9}" dt="2023-08-29T16:09:07.249" v="65" actId="20577"/>
        <pc:sldMkLst>
          <pc:docMk/>
          <pc:sldMk cId="2555453787" sldId="347"/>
        </pc:sldMkLst>
        <pc:spChg chg="mod">
          <ac:chgData name="Karen McPherson" userId="S::karen.mcpherson_necsws.com#ext#@birminghamcitycouncil.onmicrosoft.com::2a9f0f23-b44d-4b86-844b-bf8170181fc9" providerId="AD" clId="Web-{B2AF1A22-B8C6-1BC0-8172-1FCB1488AAF9}" dt="2023-08-29T16:09:07.249" v="65" actId="20577"/>
          <ac:spMkLst>
            <pc:docMk/>
            <pc:sldMk cId="2555453787" sldId="347"/>
            <ac:spMk id="5" creationId="{65ABBDC1-DAE5-A35B-F353-2256525943AA}"/>
          </ac:spMkLst>
        </pc:spChg>
      </pc:sldChg>
      <pc:sldChg chg="addSp modSp">
        <pc:chgData name="Karen McPherson" userId="S::karen.mcpherson_necsws.com#ext#@birminghamcitycouncil.onmicrosoft.com::2a9f0f23-b44d-4b86-844b-bf8170181fc9" providerId="AD" clId="Web-{B2AF1A22-B8C6-1BC0-8172-1FCB1488AAF9}" dt="2023-08-29T10:39:22.553" v="41" actId="20577"/>
        <pc:sldMkLst>
          <pc:docMk/>
          <pc:sldMk cId="1801162161" sldId="348"/>
        </pc:sldMkLst>
        <pc:spChg chg="mod">
          <ac:chgData name="Karen McPherson" userId="S::karen.mcpherson_necsws.com#ext#@birminghamcitycouncil.onmicrosoft.com::2a9f0f23-b44d-4b86-844b-bf8170181fc9" providerId="AD" clId="Web-{B2AF1A22-B8C6-1BC0-8172-1FCB1488AAF9}" dt="2023-08-29T10:36:54.862" v="16" actId="20577"/>
          <ac:spMkLst>
            <pc:docMk/>
            <pc:sldMk cId="1801162161" sldId="348"/>
            <ac:spMk id="2" creationId="{65B8B7B2-55A8-A985-FEDC-A017C211184B}"/>
          </ac:spMkLst>
        </pc:spChg>
        <pc:spChg chg="mod">
          <ac:chgData name="Karen McPherson" userId="S::karen.mcpherson_necsws.com#ext#@birminghamcitycouncil.onmicrosoft.com::2a9f0f23-b44d-4b86-844b-bf8170181fc9" providerId="AD" clId="Web-{B2AF1A22-B8C6-1BC0-8172-1FCB1488AAF9}" dt="2023-08-29T10:39:22.553" v="41" actId="20577"/>
          <ac:spMkLst>
            <pc:docMk/>
            <pc:sldMk cId="1801162161" sldId="348"/>
            <ac:spMk id="5" creationId="{65ABBDC1-DAE5-A35B-F353-2256525943AA}"/>
          </ac:spMkLst>
        </pc:spChg>
        <pc:picChg chg="add mod">
          <ac:chgData name="Karen McPherson" userId="S::karen.mcpherson_necsws.com#ext#@birminghamcitycouncil.onmicrosoft.com::2a9f0f23-b44d-4b86-844b-bf8170181fc9" providerId="AD" clId="Web-{B2AF1A22-B8C6-1BC0-8172-1FCB1488AAF9}" dt="2023-08-29T10:38:02.676" v="26" actId="1076"/>
          <ac:picMkLst>
            <pc:docMk/>
            <pc:sldMk cId="1801162161" sldId="348"/>
            <ac:picMk id="3" creationId="{C8D0EB7F-A425-AC61-43F1-1B80838AA2B3}"/>
          </ac:picMkLst>
        </pc:picChg>
        <pc:picChg chg="add mod">
          <ac:chgData name="Karen McPherson" userId="S::karen.mcpherson_necsws.com#ext#@birminghamcitycouncil.onmicrosoft.com::2a9f0f23-b44d-4b86-844b-bf8170181fc9" providerId="AD" clId="Web-{B2AF1A22-B8C6-1BC0-8172-1FCB1488AAF9}" dt="2023-08-29T10:38:16.833" v="28" actId="1076"/>
          <ac:picMkLst>
            <pc:docMk/>
            <pc:sldMk cId="1801162161" sldId="348"/>
            <ac:picMk id="4" creationId="{E0061E83-68DE-3833-D707-8F103FB89334}"/>
          </ac:picMkLst>
        </pc:picChg>
        <pc:picChg chg="add mod">
          <ac:chgData name="Karen McPherson" userId="S::karen.mcpherson_necsws.com#ext#@birminghamcitycouncil.onmicrosoft.com::2a9f0f23-b44d-4b86-844b-bf8170181fc9" providerId="AD" clId="Web-{B2AF1A22-B8C6-1BC0-8172-1FCB1488AAF9}" dt="2023-08-29T10:38:28.239" v="30" actId="1076"/>
          <ac:picMkLst>
            <pc:docMk/>
            <pc:sldMk cId="1801162161" sldId="348"/>
            <ac:picMk id="6" creationId="{D7F43E9C-7EA0-2173-4E95-2DB72F923A80}"/>
          </ac:picMkLst>
        </pc:picChg>
      </pc:sldChg>
      <pc:sldChg chg="add replId">
        <pc:chgData name="Karen McPherson" userId="S::karen.mcpherson_necsws.com#ext#@birminghamcitycouncil.onmicrosoft.com::2a9f0f23-b44d-4b86-844b-bf8170181fc9" providerId="AD" clId="Web-{B2AF1A22-B8C6-1BC0-8172-1FCB1488AAF9}" dt="2023-08-29T10:36:44.425" v="10"/>
        <pc:sldMkLst>
          <pc:docMk/>
          <pc:sldMk cId="683687183" sldId="349"/>
        </pc:sldMkLst>
      </pc:sldChg>
      <pc:sldChg chg="modSp">
        <pc:chgData name="Karen McPherson" userId="S::karen.mcpherson_necsws.com#ext#@birminghamcitycouncil.onmicrosoft.com::2a9f0f23-b44d-4b86-844b-bf8170181fc9" providerId="AD" clId="Web-{B2AF1A22-B8C6-1BC0-8172-1FCB1488AAF9}" dt="2023-08-29T15:58:29.848" v="57" actId="20577"/>
        <pc:sldMkLst>
          <pc:docMk/>
          <pc:sldMk cId="3644152962" sldId="356"/>
        </pc:sldMkLst>
        <pc:spChg chg="mod">
          <ac:chgData name="Karen McPherson" userId="S::karen.mcpherson_necsws.com#ext#@birminghamcitycouncil.onmicrosoft.com::2a9f0f23-b44d-4b86-844b-bf8170181fc9" providerId="AD" clId="Web-{B2AF1A22-B8C6-1BC0-8172-1FCB1488AAF9}" dt="2023-08-29T15:58:29.848" v="57" actId="20577"/>
          <ac:spMkLst>
            <pc:docMk/>
            <pc:sldMk cId="3644152962" sldId="356"/>
            <ac:spMk id="4" creationId="{50BEFABD-222D-5477-636D-F3D5ED865294}"/>
          </ac:spMkLst>
        </pc:spChg>
      </pc:sldChg>
      <pc:sldChg chg="modSp">
        <pc:chgData name="Karen McPherson" userId="S::karen.mcpherson_necsws.com#ext#@birminghamcitycouncil.onmicrosoft.com::2a9f0f23-b44d-4b86-844b-bf8170181fc9" providerId="AD" clId="Web-{B2AF1A22-B8C6-1BC0-8172-1FCB1488AAF9}" dt="2023-08-29T16:03:51.244" v="59" actId="20577"/>
        <pc:sldMkLst>
          <pc:docMk/>
          <pc:sldMk cId="1400971163" sldId="357"/>
        </pc:sldMkLst>
        <pc:spChg chg="mod">
          <ac:chgData name="Karen McPherson" userId="S::karen.mcpherson_necsws.com#ext#@birminghamcitycouncil.onmicrosoft.com::2a9f0f23-b44d-4b86-844b-bf8170181fc9" providerId="AD" clId="Web-{B2AF1A22-B8C6-1BC0-8172-1FCB1488AAF9}" dt="2023-08-29T16:03:51.244" v="59" actId="20577"/>
          <ac:spMkLst>
            <pc:docMk/>
            <pc:sldMk cId="1400971163" sldId="357"/>
            <ac:spMk id="5" creationId="{7BED62AA-65D2-88C7-DBDE-7AC3EA051D7B}"/>
          </ac:spMkLst>
        </pc:spChg>
      </pc:sldChg>
      <pc:sldChg chg="ord">
        <pc:chgData name="Karen McPherson" userId="S::karen.mcpherson_necsws.com#ext#@birminghamcitycouncil.onmicrosoft.com::2a9f0f23-b44d-4b86-844b-bf8170181fc9" providerId="AD" clId="Web-{B2AF1A22-B8C6-1BC0-8172-1FCB1488AAF9}" dt="2023-08-29T16:04:52.748" v="60"/>
        <pc:sldMkLst>
          <pc:docMk/>
          <pc:sldMk cId="288478582" sldId="364"/>
        </pc:sldMkLst>
      </pc:sldChg>
    </pc:docChg>
  </pc:docChgLst>
  <pc:docChgLst>
    <pc:chgData name="Claire Differ" userId="S::claire.differ@birminghamchildrenstrust.co.uk::5eede363-9f2c-44ca-8a3e-7e526c14d6c6" providerId="AD" clId="Web-{4F7FC2A8-A11E-ED4C-B7E6-78C868B37857}"/>
    <pc:docChg chg="mod modMainMaster">
      <pc:chgData name="Claire Differ" userId="S::claire.differ@birminghamchildrenstrust.co.uk::5eede363-9f2c-44ca-8a3e-7e526c14d6c6" providerId="AD" clId="Web-{4F7FC2A8-A11E-ED4C-B7E6-78C868B37857}" dt="2023-09-18T11:08:38.223" v="1" actId="33475"/>
      <pc:docMkLst>
        <pc:docMk/>
      </pc:docMkLst>
      <pc:sldMasterChg chg="addSp">
        <pc:chgData name="Claire Differ" userId="S::claire.differ@birminghamchildrenstrust.co.uk::5eede363-9f2c-44ca-8a3e-7e526c14d6c6" providerId="AD" clId="Web-{4F7FC2A8-A11E-ED4C-B7E6-78C868B37857}" dt="2023-09-18T11:08:38.223" v="0" actId="33475"/>
        <pc:sldMasterMkLst>
          <pc:docMk/>
          <pc:sldMasterMk cId="1099565813" sldId="2147483675"/>
        </pc:sldMasterMkLst>
        <pc:spChg chg="add">
          <ac:chgData name="Claire Differ" userId="S::claire.differ@birminghamchildrenstrust.co.uk::5eede363-9f2c-44ca-8a3e-7e526c14d6c6" providerId="AD" clId="Web-{4F7FC2A8-A11E-ED4C-B7E6-78C868B37857}" dt="2023-09-18T11:08:38.223" v="0" actId="33475"/>
          <ac:spMkLst>
            <pc:docMk/>
            <pc:sldMasterMk cId="1099565813" sldId="2147483675"/>
            <ac:spMk id="11" creationId="{AE68CBF6-F1BD-ECE1-86D9-71756E361A1D}"/>
          </ac:spMkLst>
        </pc:spChg>
      </pc:sldMasterChg>
      <pc:sldMasterChg chg="addSp">
        <pc:chgData name="Claire Differ" userId="S::claire.differ@birminghamchildrenstrust.co.uk::5eede363-9f2c-44ca-8a3e-7e526c14d6c6" providerId="AD" clId="Web-{4F7FC2A8-A11E-ED4C-B7E6-78C868B37857}" dt="2023-09-18T11:08:38.223" v="0" actId="33475"/>
        <pc:sldMasterMkLst>
          <pc:docMk/>
          <pc:sldMasterMk cId="584435356" sldId="2147483688"/>
        </pc:sldMasterMkLst>
        <pc:spChg chg="add">
          <ac:chgData name="Claire Differ" userId="S::claire.differ@birminghamchildrenstrust.co.uk::5eede363-9f2c-44ca-8a3e-7e526c14d6c6" providerId="AD" clId="Web-{4F7FC2A8-A11E-ED4C-B7E6-78C868B37857}" dt="2023-09-18T11:08:38.223" v="0" actId="33475"/>
          <ac:spMkLst>
            <pc:docMk/>
            <pc:sldMasterMk cId="584435356" sldId="2147483688"/>
            <ac:spMk id="3" creationId="{A5869083-C0D0-C0B2-B530-F2EBE7A3C8BD}"/>
          </ac:spMkLst>
        </pc:spChg>
      </pc:sldMasterChg>
      <pc:sldMasterChg chg="addSp">
        <pc:chgData name="Claire Differ" userId="S::claire.differ@birminghamchildrenstrust.co.uk::5eede363-9f2c-44ca-8a3e-7e526c14d6c6" providerId="AD" clId="Web-{4F7FC2A8-A11E-ED4C-B7E6-78C868B37857}" dt="2023-09-18T11:08:38.223" v="0" actId="33475"/>
        <pc:sldMasterMkLst>
          <pc:docMk/>
          <pc:sldMasterMk cId="1408112096" sldId="2147483690"/>
        </pc:sldMasterMkLst>
        <pc:spChg chg="add">
          <ac:chgData name="Claire Differ" userId="S::claire.differ@birminghamchildrenstrust.co.uk::5eede363-9f2c-44ca-8a3e-7e526c14d6c6" providerId="AD" clId="Web-{4F7FC2A8-A11E-ED4C-B7E6-78C868B37857}" dt="2023-09-18T11:08:38.223" v="0" actId="33475"/>
          <ac:spMkLst>
            <pc:docMk/>
            <pc:sldMasterMk cId="1408112096" sldId="2147483690"/>
            <ac:spMk id="3" creationId="{D1B30A23-AD48-3970-D3F8-4349EB6F674E}"/>
          </ac:spMkLst>
        </pc:spChg>
      </pc:sldMasterChg>
    </pc:docChg>
  </pc:docChgLst>
  <pc:docChgLst>
    <pc:chgData name="Keara Drumm" userId="S::keara.drumm_wearesnook.com#ext#@birminghamcitycouncil.onmicrosoft.com::d7d44069-bd37-44c0-8ebc-6bfbf36dc5c0" providerId="AD" clId="Web-{C92FAA29-4E01-309C-C660-90DAF5EA1418}"/>
    <pc:docChg chg="addSld delSld">
      <pc:chgData name="Keara Drumm" userId="S::keara.drumm_wearesnook.com#ext#@birminghamcitycouncil.onmicrosoft.com::d7d44069-bd37-44c0-8ebc-6bfbf36dc5c0" providerId="AD" clId="Web-{C92FAA29-4E01-309C-C660-90DAF5EA1418}" dt="2023-08-29T10:46:20.332" v="1"/>
      <pc:docMkLst>
        <pc:docMk/>
      </pc:docMkLst>
      <pc:sldChg chg="add del replId">
        <pc:chgData name="Keara Drumm" userId="S::keara.drumm_wearesnook.com#ext#@birminghamcitycouncil.onmicrosoft.com::d7d44069-bd37-44c0-8ebc-6bfbf36dc5c0" providerId="AD" clId="Web-{C92FAA29-4E01-309C-C660-90DAF5EA1418}" dt="2023-08-29T10:46:20.332" v="1"/>
        <pc:sldMkLst>
          <pc:docMk/>
          <pc:sldMk cId="2861814983" sldId="350"/>
        </pc:sldMkLst>
      </pc:sldChg>
    </pc:docChg>
  </pc:docChgLst>
  <pc:docChgLst>
    <pc:chgData name="Karen McPherson" userId="S::karen.mcpherson_necsws.com#ext#@birminghamcitycouncil.onmicrosoft.com::2a9f0f23-b44d-4b86-844b-bf8170181fc9" providerId="AD" clId="Web-{462C3FA8-1A87-4213-B6B7-37A1DC99E3CA}"/>
    <pc:docChg chg="sldOrd">
      <pc:chgData name="Karen McPherson" userId="S::karen.mcpherson_necsws.com#ext#@birminghamcitycouncil.onmicrosoft.com::2a9f0f23-b44d-4b86-844b-bf8170181fc9" providerId="AD" clId="Web-{462C3FA8-1A87-4213-B6B7-37A1DC99E3CA}" dt="2023-11-08T10:57:44.441" v="0"/>
      <pc:docMkLst>
        <pc:docMk/>
      </pc:docMkLst>
      <pc:sldChg chg="ord">
        <pc:chgData name="Karen McPherson" userId="S::karen.mcpherson_necsws.com#ext#@birminghamcitycouncil.onmicrosoft.com::2a9f0f23-b44d-4b86-844b-bf8170181fc9" providerId="AD" clId="Web-{462C3FA8-1A87-4213-B6B7-37A1DC99E3CA}" dt="2023-11-08T10:57:44.441" v="0"/>
        <pc:sldMkLst>
          <pc:docMk/>
          <pc:sldMk cId="1801162161" sldId="348"/>
        </pc:sldMkLst>
      </pc:sldChg>
    </pc:docChg>
  </pc:docChgLst>
  <pc:docChgLst>
    <pc:chgData name="Karen McPherson" userId="a617b3c1-c87c-4e86-b665-f62224407cb8" providerId="ADAL" clId="{892B4AAD-38EF-4334-A68B-34DE6AA15333}"/>
    <pc:docChg chg="custSel modSld">
      <pc:chgData name="Karen McPherson" userId="a617b3c1-c87c-4e86-b665-f62224407cb8" providerId="ADAL" clId="{892B4AAD-38EF-4334-A68B-34DE6AA15333}" dt="2023-10-10T09:27:20.778" v="116" actId="20577"/>
      <pc:docMkLst>
        <pc:docMk/>
      </pc:docMkLst>
      <pc:sldChg chg="addSp delSp modSp mod">
        <pc:chgData name="Karen McPherson" userId="a617b3c1-c87c-4e86-b665-f62224407cb8" providerId="ADAL" clId="{892B4AAD-38EF-4334-A68B-34DE6AA15333}" dt="2023-10-10T08:59:57.870" v="111" actId="1076"/>
        <pc:sldMkLst>
          <pc:docMk/>
          <pc:sldMk cId="1801162161" sldId="348"/>
        </pc:sldMkLst>
        <pc:spChg chg="add del mod">
          <ac:chgData name="Karen McPherson" userId="a617b3c1-c87c-4e86-b665-f62224407cb8" providerId="ADAL" clId="{892B4AAD-38EF-4334-A68B-34DE6AA15333}" dt="2023-10-10T08:59:50.610" v="110" actId="478"/>
          <ac:spMkLst>
            <pc:docMk/>
            <pc:sldMk cId="1801162161" sldId="348"/>
            <ac:spMk id="7" creationId="{8F32D6DF-757F-1F5C-1CF6-A242656E9009}"/>
          </ac:spMkLst>
        </pc:spChg>
        <pc:spChg chg="add mod">
          <ac:chgData name="Karen McPherson" userId="a617b3c1-c87c-4e86-b665-f62224407cb8" providerId="ADAL" clId="{892B4AAD-38EF-4334-A68B-34DE6AA15333}" dt="2023-10-10T08:59:57.870" v="111" actId="1076"/>
          <ac:spMkLst>
            <pc:docMk/>
            <pc:sldMk cId="1801162161" sldId="348"/>
            <ac:spMk id="18" creationId="{399415E9-8E13-21DE-525F-B57A0F9C7400}"/>
          </ac:spMkLst>
        </pc:spChg>
        <pc:spChg chg="add mod">
          <ac:chgData name="Karen McPherson" userId="a617b3c1-c87c-4e86-b665-f62224407cb8" providerId="ADAL" clId="{892B4AAD-38EF-4334-A68B-34DE6AA15333}" dt="2023-10-10T08:59:57.870" v="111" actId="1076"/>
          <ac:spMkLst>
            <pc:docMk/>
            <pc:sldMk cId="1801162161" sldId="348"/>
            <ac:spMk id="19" creationId="{ED673ADE-7BD8-A7A6-7180-98C9B916EB0F}"/>
          </ac:spMkLst>
        </pc:spChg>
        <pc:spChg chg="add mod">
          <ac:chgData name="Karen McPherson" userId="a617b3c1-c87c-4e86-b665-f62224407cb8" providerId="ADAL" clId="{892B4AAD-38EF-4334-A68B-34DE6AA15333}" dt="2023-10-10T08:59:57.870" v="111" actId="1076"/>
          <ac:spMkLst>
            <pc:docMk/>
            <pc:sldMk cId="1801162161" sldId="348"/>
            <ac:spMk id="20" creationId="{A0819ECE-DD19-0EE2-3E2C-BEEA441DF5E7}"/>
          </ac:spMkLst>
        </pc:spChg>
        <pc:spChg chg="add mod">
          <ac:chgData name="Karen McPherson" userId="a617b3c1-c87c-4e86-b665-f62224407cb8" providerId="ADAL" clId="{892B4AAD-38EF-4334-A68B-34DE6AA15333}" dt="2023-10-10T08:59:57.870" v="111" actId="1076"/>
          <ac:spMkLst>
            <pc:docMk/>
            <pc:sldMk cId="1801162161" sldId="348"/>
            <ac:spMk id="21" creationId="{1A8692E3-FF1B-DC22-BEDA-5D08BA37A799}"/>
          </ac:spMkLst>
        </pc:spChg>
      </pc:sldChg>
      <pc:sldChg chg="modSp mod">
        <pc:chgData name="Karen McPherson" userId="a617b3c1-c87c-4e86-b665-f62224407cb8" providerId="ADAL" clId="{892B4AAD-38EF-4334-A68B-34DE6AA15333}" dt="2023-10-10T09:27:20.778" v="116" actId="20577"/>
        <pc:sldMkLst>
          <pc:docMk/>
          <pc:sldMk cId="1387677818" sldId="378"/>
        </pc:sldMkLst>
        <pc:spChg chg="mod">
          <ac:chgData name="Karen McPherson" userId="a617b3c1-c87c-4e86-b665-f62224407cb8" providerId="ADAL" clId="{892B4AAD-38EF-4334-A68B-34DE6AA15333}" dt="2023-10-10T09:27:20.778" v="116" actId="20577"/>
          <ac:spMkLst>
            <pc:docMk/>
            <pc:sldMk cId="1387677818" sldId="378"/>
            <ac:spMk id="5" creationId="{65ABBDC1-DAE5-A35B-F353-2256525943AA}"/>
          </ac:spMkLst>
        </pc:spChg>
      </pc:sldChg>
    </pc:docChg>
  </pc:docChgLst>
  <pc:docChgLst>
    <pc:chgData name="Isobel Roberts" userId="S::isobel.roberts_wearesnook.com#ext#@birminghamcitycouncil.onmicrosoft.com::c9bbec1f-f9a4-4f52-821e-62bc6329a61f" providerId="AD" clId="Web-{9BEAF179-09F1-52D9-5184-AFAA7C6A3069}"/>
    <pc:docChg chg="mod addSld delSld modSld sldOrd">
      <pc:chgData name="Isobel Roberts" userId="S::isobel.roberts_wearesnook.com#ext#@birminghamcitycouncil.onmicrosoft.com::c9bbec1f-f9a4-4f52-821e-62bc6329a61f" providerId="AD" clId="Web-{9BEAF179-09F1-52D9-5184-AFAA7C6A3069}" dt="2023-08-30T09:40:28.967" v="3390" actId="20577"/>
      <pc:docMkLst>
        <pc:docMk/>
      </pc:docMkLst>
      <pc:sldChg chg="modSp">
        <pc:chgData name="Isobel Roberts" userId="S::isobel.roberts_wearesnook.com#ext#@birminghamcitycouncil.onmicrosoft.com::c9bbec1f-f9a4-4f52-821e-62bc6329a61f" providerId="AD" clId="Web-{9BEAF179-09F1-52D9-5184-AFAA7C6A3069}" dt="2023-08-30T09:16:45.324" v="3030" actId="20577"/>
        <pc:sldMkLst>
          <pc:docMk/>
          <pc:sldMk cId="2555453787" sldId="347"/>
        </pc:sldMkLst>
        <pc:spChg chg="mod">
          <ac:chgData name="Isobel Roberts" userId="S::isobel.roberts_wearesnook.com#ext#@birminghamcitycouncil.onmicrosoft.com::c9bbec1f-f9a4-4f52-821e-62bc6329a61f" providerId="AD" clId="Web-{9BEAF179-09F1-52D9-5184-AFAA7C6A3069}" dt="2023-08-30T09:16:45.324" v="3030" actId="20577"/>
          <ac:spMkLst>
            <pc:docMk/>
            <pc:sldMk cId="2555453787" sldId="347"/>
            <ac:spMk id="5" creationId="{65ABBDC1-DAE5-A35B-F353-2256525943AA}"/>
          </ac:spMkLst>
        </pc:spChg>
      </pc:sldChg>
      <pc:sldChg chg="modSp">
        <pc:chgData name="Isobel Roberts" userId="S::isobel.roberts_wearesnook.com#ext#@birminghamcitycouncil.onmicrosoft.com::c9bbec1f-f9a4-4f52-821e-62bc6329a61f" providerId="AD" clId="Web-{9BEAF179-09F1-52D9-5184-AFAA7C6A3069}" dt="2023-08-29T15:24:48.970" v="1614" actId="20577"/>
        <pc:sldMkLst>
          <pc:docMk/>
          <pc:sldMk cId="1801162161" sldId="348"/>
        </pc:sldMkLst>
        <pc:spChg chg="mod">
          <ac:chgData name="Isobel Roberts" userId="S::isobel.roberts_wearesnook.com#ext#@birminghamcitycouncil.onmicrosoft.com::c9bbec1f-f9a4-4f52-821e-62bc6329a61f" providerId="AD" clId="Web-{9BEAF179-09F1-52D9-5184-AFAA7C6A3069}" dt="2023-08-29T15:24:48.970" v="1614" actId="20577"/>
          <ac:spMkLst>
            <pc:docMk/>
            <pc:sldMk cId="1801162161" sldId="348"/>
            <ac:spMk id="5" creationId="{65ABBDC1-DAE5-A35B-F353-2256525943AA}"/>
          </ac:spMkLst>
        </pc:spChg>
      </pc:sldChg>
      <pc:sldChg chg="modSp add">
        <pc:chgData name="Isobel Roberts" userId="S::isobel.roberts_wearesnook.com#ext#@birminghamcitycouncil.onmicrosoft.com::c9bbec1f-f9a4-4f52-821e-62bc6329a61f" providerId="AD" clId="Web-{9BEAF179-09F1-52D9-5184-AFAA7C6A3069}" dt="2023-08-29T11:15:27.700" v="96" actId="20577"/>
        <pc:sldMkLst>
          <pc:docMk/>
          <pc:sldMk cId="975016001" sldId="350"/>
        </pc:sldMkLst>
        <pc:spChg chg="mod">
          <ac:chgData name="Isobel Roberts" userId="S::isobel.roberts_wearesnook.com#ext#@birminghamcitycouncil.onmicrosoft.com::c9bbec1f-f9a4-4f52-821e-62bc6329a61f" providerId="AD" clId="Web-{9BEAF179-09F1-52D9-5184-AFAA7C6A3069}" dt="2023-08-29T10:59:00.866" v="2" actId="20577"/>
          <ac:spMkLst>
            <pc:docMk/>
            <pc:sldMk cId="975016001" sldId="350"/>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1:15:27.700" v="96" actId="20577"/>
          <ac:spMkLst>
            <pc:docMk/>
            <pc:sldMk cId="975016001" sldId="350"/>
            <ac:spMk id="8" creationId="{C7DAB7A4-3A0E-B93E-2739-75DFD914A2D8}"/>
          </ac:spMkLst>
        </pc:spChg>
        <pc:spChg chg="mod">
          <ac:chgData name="Isobel Roberts" userId="S::isobel.roberts_wearesnook.com#ext#@birminghamcitycouncil.onmicrosoft.com::c9bbec1f-f9a4-4f52-821e-62bc6329a61f" providerId="AD" clId="Web-{9BEAF179-09F1-52D9-5184-AFAA7C6A3069}" dt="2023-08-29T11:11:53.473" v="91" actId="20577"/>
          <ac:spMkLst>
            <pc:docMk/>
            <pc:sldMk cId="975016001" sldId="350"/>
            <ac:spMk id="14" creationId="{A52DD0FF-DB61-5371-5EC6-8B165554EED9}"/>
          </ac:spMkLst>
        </pc:spChg>
      </pc:sldChg>
      <pc:sldChg chg="modSp add">
        <pc:chgData name="Isobel Roberts" userId="S::isobel.roberts_wearesnook.com#ext#@birminghamcitycouncil.onmicrosoft.com::c9bbec1f-f9a4-4f52-821e-62bc6329a61f" providerId="AD" clId="Web-{9BEAF179-09F1-52D9-5184-AFAA7C6A3069}" dt="2023-08-30T08:52:07.977" v="2648" actId="20577"/>
        <pc:sldMkLst>
          <pc:docMk/>
          <pc:sldMk cId="2992652573" sldId="351"/>
        </pc:sldMkLst>
        <pc:spChg chg="mod">
          <ac:chgData name="Isobel Roberts" userId="S::isobel.roberts_wearesnook.com#ext#@birminghamcitycouncil.onmicrosoft.com::c9bbec1f-f9a4-4f52-821e-62bc6329a61f" providerId="AD" clId="Web-{9BEAF179-09F1-52D9-5184-AFAA7C6A3069}" dt="2023-08-30T08:47:50.737" v="2594" actId="20577"/>
          <ac:spMkLst>
            <pc:docMk/>
            <pc:sldMk cId="2992652573" sldId="351"/>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4:27:43.593" v="1319" actId="20577"/>
          <ac:spMkLst>
            <pc:docMk/>
            <pc:sldMk cId="2992652573" sldId="351"/>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29T11:25:37.613" v="236" actId="20577"/>
          <ac:spMkLst>
            <pc:docMk/>
            <pc:sldMk cId="2992652573" sldId="351"/>
            <ac:spMk id="6" creationId="{BDC1422E-9B9A-4AAB-DC39-1851A6EA2A2A}"/>
          </ac:spMkLst>
        </pc:spChg>
        <pc:spChg chg="mod">
          <ac:chgData name="Isobel Roberts" userId="S::isobel.roberts_wearesnook.com#ext#@birminghamcitycouncil.onmicrosoft.com::c9bbec1f-f9a4-4f52-821e-62bc6329a61f" providerId="AD" clId="Web-{9BEAF179-09F1-52D9-5184-AFAA7C6A3069}" dt="2023-08-30T08:52:07.977" v="2648" actId="20577"/>
          <ac:spMkLst>
            <pc:docMk/>
            <pc:sldMk cId="2992652573" sldId="351"/>
            <ac:spMk id="7" creationId="{0D735954-BE7A-ECA0-D12E-E6ADAF842964}"/>
          </ac:spMkLst>
        </pc:spChg>
      </pc:sldChg>
      <pc:sldChg chg="addSp delSp modSp add">
        <pc:chgData name="Isobel Roberts" userId="S::isobel.roberts_wearesnook.com#ext#@birminghamcitycouncil.onmicrosoft.com::c9bbec1f-f9a4-4f52-821e-62bc6329a61f" providerId="AD" clId="Web-{9BEAF179-09F1-52D9-5184-AFAA7C6A3069}" dt="2023-08-29T14:07:02.559" v="1070" actId="1076"/>
        <pc:sldMkLst>
          <pc:docMk/>
          <pc:sldMk cId="1908405423" sldId="352"/>
        </pc:sldMkLst>
        <pc:spChg chg="mod">
          <ac:chgData name="Isobel Roberts" userId="S::isobel.roberts_wearesnook.com#ext#@birminghamcitycouncil.onmicrosoft.com::c9bbec1f-f9a4-4f52-821e-62bc6329a61f" providerId="AD" clId="Web-{9BEAF179-09F1-52D9-5184-AFAA7C6A3069}" dt="2023-08-29T11:19:12.849" v="120" actId="20577"/>
          <ac:spMkLst>
            <pc:docMk/>
            <pc:sldMk cId="1908405423" sldId="352"/>
            <ac:spMk id="2" creationId="{65B8B7B2-55A8-A985-FEDC-A017C211184B}"/>
          </ac:spMkLst>
        </pc:spChg>
        <pc:spChg chg="add mod">
          <ac:chgData name="Isobel Roberts" userId="S::isobel.roberts_wearesnook.com#ext#@birminghamcitycouncil.onmicrosoft.com::c9bbec1f-f9a4-4f52-821e-62bc6329a61f" providerId="AD" clId="Web-{9BEAF179-09F1-52D9-5184-AFAA7C6A3069}" dt="2023-08-29T11:19:59.929" v="130"/>
          <ac:spMkLst>
            <pc:docMk/>
            <pc:sldMk cId="1908405423" sldId="352"/>
            <ac:spMk id="4" creationId="{A1BAE0CA-B005-F3BF-E2E7-467FC10C0268}"/>
          </ac:spMkLst>
        </pc:spChg>
        <pc:picChg chg="add del mod">
          <ac:chgData name="Isobel Roberts" userId="S::isobel.roberts_wearesnook.com#ext#@birminghamcitycouncil.onmicrosoft.com::c9bbec1f-f9a4-4f52-821e-62bc6329a61f" providerId="AD" clId="Web-{9BEAF179-09F1-52D9-5184-AFAA7C6A3069}" dt="2023-08-29T14:07:02.559" v="1070" actId="1076"/>
          <ac:picMkLst>
            <pc:docMk/>
            <pc:sldMk cId="1908405423" sldId="352"/>
            <ac:picMk id="3" creationId="{62303972-D0E8-33C7-E2EB-118EC1909C7B}"/>
          </ac:picMkLst>
        </pc:picChg>
        <pc:picChg chg="del">
          <ac:chgData name="Isobel Roberts" userId="S::isobel.roberts_wearesnook.com#ext#@birminghamcitycouncil.onmicrosoft.com::c9bbec1f-f9a4-4f52-821e-62bc6329a61f" providerId="AD" clId="Web-{9BEAF179-09F1-52D9-5184-AFAA7C6A3069}" dt="2023-08-29T11:19:03.692" v="117"/>
          <ac:picMkLst>
            <pc:docMk/>
            <pc:sldMk cId="1908405423" sldId="352"/>
            <ac:picMk id="6" creationId="{1ADED931-EFCF-5660-EEAE-64E07E9F7B9D}"/>
          </ac:picMkLst>
        </pc:picChg>
      </pc:sldChg>
      <pc:sldChg chg="delSp modSp add replId">
        <pc:chgData name="Isobel Roberts" userId="S::isobel.roberts_wearesnook.com#ext#@birminghamcitycouncil.onmicrosoft.com::c9bbec1f-f9a4-4f52-821e-62bc6329a61f" providerId="AD" clId="Web-{9BEAF179-09F1-52D9-5184-AFAA7C6A3069}" dt="2023-08-29T14:07:41.357" v="1079" actId="20577"/>
        <pc:sldMkLst>
          <pc:docMk/>
          <pc:sldMk cId="1604351833" sldId="353"/>
        </pc:sldMkLst>
        <pc:spChg chg="mod">
          <ac:chgData name="Isobel Roberts" userId="S::isobel.roberts_wearesnook.com#ext#@birminghamcitycouncil.onmicrosoft.com::c9bbec1f-f9a4-4f52-821e-62bc6329a61f" providerId="AD" clId="Web-{9BEAF179-09F1-52D9-5184-AFAA7C6A3069}" dt="2023-08-29T11:25:49.864" v="242" actId="20577"/>
          <ac:spMkLst>
            <pc:docMk/>
            <pc:sldMk cId="1604351833" sldId="353"/>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1:25:55.239" v="245" actId="20577"/>
          <ac:spMkLst>
            <pc:docMk/>
            <pc:sldMk cId="1604351833" sldId="353"/>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29T14:07:41.357" v="1079" actId="20577"/>
          <ac:spMkLst>
            <pc:docMk/>
            <pc:sldMk cId="1604351833" sldId="353"/>
            <ac:spMk id="5" creationId="{59477A2B-8618-19CA-7F9E-E7A0EA7328B2}"/>
          </ac:spMkLst>
        </pc:spChg>
        <pc:spChg chg="del">
          <ac:chgData name="Isobel Roberts" userId="S::isobel.roberts_wearesnook.com#ext#@birminghamcitycouncil.onmicrosoft.com::c9bbec1f-f9a4-4f52-821e-62bc6329a61f" providerId="AD" clId="Web-{9BEAF179-09F1-52D9-5184-AFAA7C6A3069}" dt="2023-08-29T11:25:57.770" v="246"/>
          <ac:spMkLst>
            <pc:docMk/>
            <pc:sldMk cId="1604351833" sldId="353"/>
            <ac:spMk id="6" creationId="{BDC1422E-9B9A-4AAB-DC39-1851A6EA2A2A}"/>
          </ac:spMkLst>
        </pc:spChg>
      </pc:sldChg>
      <pc:sldChg chg="modSp add replId">
        <pc:chgData name="Isobel Roberts" userId="S::isobel.roberts_wearesnook.com#ext#@birminghamcitycouncil.onmicrosoft.com::c9bbec1f-f9a4-4f52-821e-62bc6329a61f" providerId="AD" clId="Web-{9BEAF179-09F1-52D9-5184-AFAA7C6A3069}" dt="2023-08-29T15:55:41.293" v="2435" actId="20577"/>
        <pc:sldMkLst>
          <pc:docMk/>
          <pc:sldMk cId="958790252" sldId="354"/>
        </pc:sldMkLst>
        <pc:spChg chg="mod">
          <ac:chgData name="Isobel Roberts" userId="S::isobel.roberts_wearesnook.com#ext#@birminghamcitycouncil.onmicrosoft.com::c9bbec1f-f9a4-4f52-821e-62bc6329a61f" providerId="AD" clId="Web-{9BEAF179-09F1-52D9-5184-AFAA7C6A3069}" dt="2023-08-29T11:38:05.985" v="360" actId="20577"/>
          <ac:spMkLst>
            <pc:docMk/>
            <pc:sldMk cId="958790252" sldId="354"/>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5:55:41.293" v="2435" actId="20577"/>
          <ac:spMkLst>
            <pc:docMk/>
            <pc:sldMk cId="958790252" sldId="354"/>
            <ac:spMk id="5" creationId="{FA4798A9-2606-2831-6805-BAAB060C4338}"/>
          </ac:spMkLst>
        </pc:spChg>
      </pc:sldChg>
      <pc:sldChg chg="addSp delSp modSp add replId">
        <pc:chgData name="Isobel Roberts" userId="S::isobel.roberts_wearesnook.com#ext#@birminghamcitycouncil.onmicrosoft.com::c9bbec1f-f9a4-4f52-821e-62bc6329a61f" providerId="AD" clId="Web-{9BEAF179-09F1-52D9-5184-AFAA7C6A3069}" dt="2023-08-29T14:15:30.854" v="1158" actId="20577"/>
        <pc:sldMkLst>
          <pc:docMk/>
          <pc:sldMk cId="591177067" sldId="355"/>
        </pc:sldMkLst>
        <pc:spChg chg="mod">
          <ac:chgData name="Isobel Roberts" userId="S::isobel.roberts_wearesnook.com#ext#@birminghamcitycouncil.onmicrosoft.com::c9bbec1f-f9a4-4f52-821e-62bc6329a61f" providerId="AD" clId="Web-{9BEAF179-09F1-52D9-5184-AFAA7C6A3069}" dt="2023-08-29T11:34:18.117" v="291" actId="20577"/>
          <ac:spMkLst>
            <pc:docMk/>
            <pc:sldMk cId="591177067" sldId="355"/>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4:15:30.854" v="1158" actId="20577"/>
          <ac:spMkLst>
            <pc:docMk/>
            <pc:sldMk cId="591177067" sldId="355"/>
            <ac:spMk id="4" creationId="{50BEFABD-222D-5477-636D-F3D5ED865294}"/>
          </ac:spMkLst>
        </pc:spChg>
        <pc:spChg chg="del">
          <ac:chgData name="Isobel Roberts" userId="S::isobel.roberts_wearesnook.com#ext#@birminghamcitycouncil.onmicrosoft.com::c9bbec1f-f9a4-4f52-821e-62bc6329a61f" providerId="AD" clId="Web-{9BEAF179-09F1-52D9-5184-AFAA7C6A3069}" dt="2023-08-29T11:39:45.458" v="363"/>
          <ac:spMkLst>
            <pc:docMk/>
            <pc:sldMk cId="591177067" sldId="355"/>
            <ac:spMk id="6" creationId="{BDC1422E-9B9A-4AAB-DC39-1851A6EA2A2A}"/>
          </ac:spMkLst>
        </pc:spChg>
        <pc:picChg chg="add mod">
          <ac:chgData name="Isobel Roberts" userId="S::isobel.roberts_wearesnook.com#ext#@birminghamcitycouncil.onmicrosoft.com::c9bbec1f-f9a4-4f52-821e-62bc6329a61f" providerId="AD" clId="Web-{9BEAF179-09F1-52D9-5184-AFAA7C6A3069}" dt="2023-08-29T11:39:54.130" v="365" actId="1076"/>
          <ac:picMkLst>
            <pc:docMk/>
            <pc:sldMk cId="591177067" sldId="355"/>
            <ac:picMk id="3" creationId="{91B6FC5A-B077-EA06-288B-0AAEB0D02D56}"/>
          </ac:picMkLst>
        </pc:picChg>
      </pc:sldChg>
      <pc:sldChg chg="modSp add replId">
        <pc:chgData name="Isobel Roberts" userId="S::isobel.roberts_wearesnook.com#ext#@birminghamcitycouncil.onmicrosoft.com::c9bbec1f-f9a4-4f52-821e-62bc6329a61f" providerId="AD" clId="Web-{9BEAF179-09F1-52D9-5184-AFAA7C6A3069}" dt="2023-08-29T14:17:29.045" v="1172" actId="20577"/>
        <pc:sldMkLst>
          <pc:docMk/>
          <pc:sldMk cId="3644152962" sldId="356"/>
        </pc:sldMkLst>
        <pc:spChg chg="mod">
          <ac:chgData name="Isobel Roberts" userId="S::isobel.roberts_wearesnook.com#ext#@birminghamcitycouncil.onmicrosoft.com::c9bbec1f-f9a4-4f52-821e-62bc6329a61f" providerId="AD" clId="Web-{9BEAF179-09F1-52D9-5184-AFAA7C6A3069}" dt="2023-08-29T14:17:29.045" v="1172" actId="20577"/>
          <ac:spMkLst>
            <pc:docMk/>
            <pc:sldMk cId="3644152962" sldId="356"/>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29T12:02:05.306" v="383" actId="20577"/>
          <ac:spMkLst>
            <pc:docMk/>
            <pc:sldMk cId="3644152962" sldId="356"/>
            <ac:spMk id="6" creationId="{BDC1422E-9B9A-4AAB-DC39-1851A6EA2A2A}"/>
          </ac:spMkLst>
        </pc:spChg>
      </pc:sldChg>
      <pc:sldChg chg="modSp add ord replId">
        <pc:chgData name="Isobel Roberts" userId="S::isobel.roberts_wearesnook.com#ext#@birminghamcitycouncil.onmicrosoft.com::c9bbec1f-f9a4-4f52-821e-62bc6329a61f" providerId="AD" clId="Web-{9BEAF179-09F1-52D9-5184-AFAA7C6A3069}" dt="2023-08-30T09:40:28.967" v="3390" actId="20577"/>
        <pc:sldMkLst>
          <pc:docMk/>
          <pc:sldMk cId="1400971163" sldId="357"/>
        </pc:sldMkLst>
        <pc:spChg chg="mod">
          <ac:chgData name="Isobel Roberts" userId="S::isobel.roberts_wearesnook.com#ext#@birminghamcitycouncil.onmicrosoft.com::c9bbec1f-f9a4-4f52-821e-62bc6329a61f" providerId="AD" clId="Web-{9BEAF179-09F1-52D9-5184-AFAA7C6A3069}" dt="2023-08-29T13:33:14.409" v="682" actId="20577"/>
          <ac:spMkLst>
            <pc:docMk/>
            <pc:sldMk cId="1400971163" sldId="357"/>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30T09:40:28.967" v="3390" actId="20577"/>
          <ac:spMkLst>
            <pc:docMk/>
            <pc:sldMk cId="1400971163" sldId="357"/>
            <ac:spMk id="5" creationId="{7BED62AA-65D2-88C7-DBDE-7AC3EA051D7B}"/>
          </ac:spMkLst>
        </pc:spChg>
      </pc:sldChg>
      <pc:sldChg chg="modSp add ord replId">
        <pc:chgData name="Isobel Roberts" userId="S::isobel.roberts_wearesnook.com#ext#@birminghamcitycouncil.onmicrosoft.com::c9bbec1f-f9a4-4f52-821e-62bc6329a61f" providerId="AD" clId="Web-{9BEAF179-09F1-52D9-5184-AFAA7C6A3069}" dt="2023-08-29T15:18:54.306" v="1453"/>
        <pc:sldMkLst>
          <pc:docMk/>
          <pc:sldMk cId="1131690239" sldId="358"/>
        </pc:sldMkLst>
        <pc:spChg chg="mod">
          <ac:chgData name="Isobel Roberts" userId="S::isobel.roberts_wearesnook.com#ext#@birminghamcitycouncil.onmicrosoft.com::c9bbec1f-f9a4-4f52-821e-62bc6329a61f" providerId="AD" clId="Web-{9BEAF179-09F1-52D9-5184-AFAA7C6A3069}" dt="2023-08-29T15:17:43.757" v="1437" actId="20577"/>
          <ac:spMkLst>
            <pc:docMk/>
            <pc:sldMk cId="1131690239" sldId="358"/>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5:18:22.867" v="1451" actId="20577"/>
          <ac:spMkLst>
            <pc:docMk/>
            <pc:sldMk cId="1131690239" sldId="358"/>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29T15:17:40.726" v="1432" actId="20577"/>
          <ac:spMkLst>
            <pc:docMk/>
            <pc:sldMk cId="1131690239" sldId="358"/>
            <ac:spMk id="6" creationId="{BDC1422E-9B9A-4AAB-DC39-1851A6EA2A2A}"/>
          </ac:spMkLst>
        </pc:spChg>
      </pc:sldChg>
      <pc:sldChg chg="add del replId">
        <pc:chgData name="Isobel Roberts" userId="S::isobel.roberts_wearesnook.com#ext#@birminghamcitycouncil.onmicrosoft.com::c9bbec1f-f9a4-4f52-821e-62bc6329a61f" providerId="AD" clId="Web-{9BEAF179-09F1-52D9-5184-AFAA7C6A3069}" dt="2023-08-29T14:00:42.173" v="1049"/>
        <pc:sldMkLst>
          <pc:docMk/>
          <pc:sldMk cId="3177665301" sldId="359"/>
        </pc:sldMkLst>
      </pc:sldChg>
      <pc:sldChg chg="modSp add replId addCm modCm">
        <pc:chgData name="Isobel Roberts" userId="S::isobel.roberts_wearesnook.com#ext#@birminghamcitycouncil.onmicrosoft.com::c9bbec1f-f9a4-4f52-821e-62bc6329a61f" providerId="AD" clId="Web-{9BEAF179-09F1-52D9-5184-AFAA7C6A3069}" dt="2023-08-29T14:12:42.506" v="1120" actId="20577"/>
        <pc:sldMkLst>
          <pc:docMk/>
          <pc:sldMk cId="1168147172" sldId="360"/>
        </pc:sldMkLst>
        <pc:spChg chg="mod">
          <ac:chgData name="Isobel Roberts" userId="S::isobel.roberts_wearesnook.com#ext#@birminghamcitycouncil.onmicrosoft.com::c9bbec1f-f9a4-4f52-821e-62bc6329a61f" providerId="AD" clId="Web-{9BEAF179-09F1-52D9-5184-AFAA7C6A3069}" dt="2023-08-29T13:53:04.801" v="925" actId="20577"/>
          <ac:spMkLst>
            <pc:docMk/>
            <pc:sldMk cId="1168147172" sldId="360"/>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4:12:42.506" v="1120" actId="20577"/>
          <ac:spMkLst>
            <pc:docMk/>
            <pc:sldMk cId="1168147172" sldId="360"/>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29T14:00:16.844" v="1042" actId="20577"/>
          <ac:spMkLst>
            <pc:docMk/>
            <pc:sldMk cId="1168147172" sldId="360"/>
            <ac:spMk id="6" creationId="{BDC1422E-9B9A-4AAB-DC39-1851A6EA2A2A}"/>
          </ac:spMkLst>
        </pc:spChg>
        <pc:extLst>
          <p:ext xmlns:p="http://schemas.openxmlformats.org/presentationml/2006/main" uri="{D6D511B9-2390-475A-947B-AFAB55BFBCF1}">
            <pc226:cmChg xmlns:pc226="http://schemas.microsoft.com/office/powerpoint/2022/06/main/command" chg="add mod">
              <pc226:chgData name="Isobel Roberts" userId="S::isobel.roberts_wearesnook.com#ext#@birminghamcitycouncil.onmicrosoft.com::c9bbec1f-f9a4-4f52-821e-62bc6329a61f" providerId="AD" clId="Web-{9BEAF179-09F1-52D9-5184-AFAA7C6A3069}" dt="2023-08-29T14:12:30.568" v="1119" actId="20577"/>
              <pc2:cmMkLst xmlns:pc2="http://schemas.microsoft.com/office/powerpoint/2019/9/main/command">
                <pc:docMk/>
                <pc:sldMk cId="1168147172" sldId="360"/>
                <pc2:cmMk id="{1E18B1D9-1B5B-4357-935D-227D85872DF4}"/>
              </pc2:cmMkLst>
            </pc226:cmChg>
          </p:ext>
        </pc:extLst>
      </pc:sldChg>
      <pc:sldChg chg="add del replId">
        <pc:chgData name="Isobel Roberts" userId="S::isobel.roberts_wearesnook.com#ext#@birminghamcitycouncil.onmicrosoft.com::c9bbec1f-f9a4-4f52-821e-62bc6329a61f" providerId="AD" clId="Web-{9BEAF179-09F1-52D9-5184-AFAA7C6A3069}" dt="2023-08-29T13:35:18.506" v="687"/>
        <pc:sldMkLst>
          <pc:docMk/>
          <pc:sldMk cId="818729970" sldId="361"/>
        </pc:sldMkLst>
      </pc:sldChg>
      <pc:sldChg chg="delSp modSp add replId">
        <pc:chgData name="Isobel Roberts" userId="S::isobel.roberts_wearesnook.com#ext#@birminghamcitycouncil.onmicrosoft.com::c9bbec1f-f9a4-4f52-821e-62bc6329a61f" providerId="AD" clId="Web-{9BEAF179-09F1-52D9-5184-AFAA7C6A3069}" dt="2023-08-30T09:16:35.464" v="3029" actId="20577"/>
        <pc:sldMkLst>
          <pc:docMk/>
          <pc:sldMk cId="3209521564" sldId="362"/>
        </pc:sldMkLst>
        <pc:spChg chg="mod">
          <ac:chgData name="Isobel Roberts" userId="S::isobel.roberts_wearesnook.com#ext#@birminghamcitycouncil.onmicrosoft.com::c9bbec1f-f9a4-4f52-821e-62bc6329a61f" providerId="AD" clId="Web-{9BEAF179-09F1-52D9-5184-AFAA7C6A3069}" dt="2023-08-30T09:16:35.464" v="3029" actId="20577"/>
          <ac:spMkLst>
            <pc:docMk/>
            <pc:sldMk cId="3209521564" sldId="362"/>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30T09:16:30.027" v="3021" actId="20577"/>
          <ac:spMkLst>
            <pc:docMk/>
            <pc:sldMk cId="3209521564" sldId="362"/>
            <ac:spMk id="4" creationId="{50BEFABD-222D-5477-636D-F3D5ED865294}"/>
          </ac:spMkLst>
        </pc:spChg>
        <pc:spChg chg="del">
          <ac:chgData name="Isobel Roberts" userId="S::isobel.roberts_wearesnook.com#ext#@birminghamcitycouncil.onmicrosoft.com::c9bbec1f-f9a4-4f52-821e-62bc6329a61f" providerId="AD" clId="Web-{9BEAF179-09F1-52D9-5184-AFAA7C6A3069}" dt="2023-08-29T13:37:28.791" v="771"/>
          <ac:spMkLst>
            <pc:docMk/>
            <pc:sldMk cId="3209521564" sldId="362"/>
            <ac:spMk id="6" creationId="{BDC1422E-9B9A-4AAB-DC39-1851A6EA2A2A}"/>
          </ac:spMkLst>
        </pc:spChg>
      </pc:sldChg>
      <pc:sldChg chg="modSp add replId addCm">
        <pc:chgData name="Isobel Roberts" userId="S::isobel.roberts_wearesnook.com#ext#@birminghamcitycouncil.onmicrosoft.com::c9bbec1f-f9a4-4f52-821e-62bc6329a61f" providerId="AD" clId="Web-{9BEAF179-09F1-52D9-5184-AFAA7C6A3069}" dt="2023-08-29T14:23:02.585" v="1224"/>
        <pc:sldMkLst>
          <pc:docMk/>
          <pc:sldMk cId="3549250837" sldId="363"/>
        </pc:sldMkLst>
        <pc:spChg chg="mod">
          <ac:chgData name="Isobel Roberts" userId="S::isobel.roberts_wearesnook.com#ext#@birminghamcitycouncil.onmicrosoft.com::c9bbec1f-f9a4-4f52-821e-62bc6329a61f" providerId="AD" clId="Web-{9BEAF179-09F1-52D9-5184-AFAA7C6A3069}" dt="2023-08-29T14:05:36.931" v="1055" actId="20577"/>
          <ac:spMkLst>
            <pc:docMk/>
            <pc:sldMk cId="3549250837" sldId="363"/>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4:20:14.393" v="1200" actId="20577"/>
          <ac:spMkLst>
            <pc:docMk/>
            <pc:sldMk cId="3549250837" sldId="363"/>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29T14:22:18.256" v="1223" actId="1076"/>
          <ac:spMkLst>
            <pc:docMk/>
            <pc:sldMk cId="3549250837" sldId="363"/>
            <ac:spMk id="6" creationId="{BDC1422E-9B9A-4AAB-DC39-1851A6EA2A2A}"/>
          </ac:spMkLst>
        </pc:spChg>
        <pc:extLst>
          <p:ext xmlns:p="http://schemas.openxmlformats.org/presentationml/2006/main" uri="{D6D511B9-2390-475A-947B-AFAB55BFBCF1}">
            <pc226:cmChg xmlns:pc226="http://schemas.microsoft.com/office/powerpoint/2022/06/main/command" chg="add">
              <pc226:chgData name="Isobel Roberts" userId="S::isobel.roberts_wearesnook.com#ext#@birminghamcitycouncil.onmicrosoft.com::c9bbec1f-f9a4-4f52-821e-62bc6329a61f" providerId="AD" clId="Web-{9BEAF179-09F1-52D9-5184-AFAA7C6A3069}" dt="2023-08-29T14:23:02.585" v="1224"/>
              <pc2:cmMkLst xmlns:pc2="http://schemas.microsoft.com/office/powerpoint/2019/9/main/command">
                <pc:docMk/>
                <pc:sldMk cId="3549250837" sldId="363"/>
                <pc2:cmMk id="{7E55D621-E6FB-4866-AECC-E690A4AE905E}"/>
              </pc2:cmMkLst>
            </pc226:cmChg>
          </p:ext>
        </pc:extLst>
      </pc:sldChg>
      <pc:sldChg chg="modSp add replId">
        <pc:chgData name="Isobel Roberts" userId="S::isobel.roberts_wearesnook.com#ext#@birminghamcitycouncil.onmicrosoft.com::c9bbec1f-f9a4-4f52-821e-62bc6329a61f" providerId="AD" clId="Web-{9BEAF179-09F1-52D9-5184-AFAA7C6A3069}" dt="2023-08-30T09:33:28.551" v="3131" actId="20577"/>
        <pc:sldMkLst>
          <pc:docMk/>
          <pc:sldMk cId="288478582" sldId="364"/>
        </pc:sldMkLst>
        <pc:spChg chg="mod">
          <ac:chgData name="Isobel Roberts" userId="S::isobel.roberts_wearesnook.com#ext#@birminghamcitycouncil.onmicrosoft.com::c9bbec1f-f9a4-4f52-821e-62bc6329a61f" providerId="AD" clId="Web-{9BEAF179-09F1-52D9-5184-AFAA7C6A3069}" dt="2023-08-29T14:24:22.150" v="1233" actId="20577"/>
          <ac:spMkLst>
            <pc:docMk/>
            <pc:sldMk cId="288478582" sldId="364"/>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30T09:33:28.551" v="3131" actId="20577"/>
          <ac:spMkLst>
            <pc:docMk/>
            <pc:sldMk cId="288478582" sldId="364"/>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30T08:53:05.369" v="2662" actId="20577"/>
          <ac:spMkLst>
            <pc:docMk/>
            <pc:sldMk cId="288478582" sldId="364"/>
            <ac:spMk id="6" creationId="{BDC1422E-9B9A-4AAB-DC39-1851A6EA2A2A}"/>
          </ac:spMkLst>
        </pc:spChg>
      </pc:sldChg>
      <pc:sldChg chg="modSp add ord replId">
        <pc:chgData name="Isobel Roberts" userId="S::isobel.roberts_wearesnook.com#ext#@birminghamcitycouncil.onmicrosoft.com::c9bbec1f-f9a4-4f52-821e-62bc6329a61f" providerId="AD" clId="Web-{9BEAF179-09F1-52D9-5184-AFAA7C6A3069}" dt="2023-08-30T09:32:04.377" v="3109" actId="20577"/>
        <pc:sldMkLst>
          <pc:docMk/>
          <pc:sldMk cId="2405377192" sldId="365"/>
        </pc:sldMkLst>
        <pc:spChg chg="mod">
          <ac:chgData name="Isobel Roberts" userId="S::isobel.roberts_wearesnook.com#ext#@birminghamcitycouncil.onmicrosoft.com::c9bbec1f-f9a4-4f52-821e-62bc6329a61f" providerId="AD" clId="Web-{9BEAF179-09F1-52D9-5184-AFAA7C6A3069}" dt="2023-08-29T15:19:16.775" v="1466" actId="20577"/>
          <ac:spMkLst>
            <pc:docMk/>
            <pc:sldMk cId="2405377192" sldId="365"/>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30T09:32:04.377" v="3109" actId="20577"/>
          <ac:spMkLst>
            <pc:docMk/>
            <pc:sldMk cId="2405377192" sldId="365"/>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30T08:58:57.737" v="2729" actId="1076"/>
          <ac:spMkLst>
            <pc:docMk/>
            <pc:sldMk cId="2405377192" sldId="365"/>
            <ac:spMk id="6" creationId="{BDC1422E-9B9A-4AAB-DC39-1851A6EA2A2A}"/>
          </ac:spMkLst>
        </pc:spChg>
      </pc:sldChg>
      <pc:sldChg chg="add ord replId">
        <pc:chgData name="Isobel Roberts" userId="S::isobel.roberts_wearesnook.com#ext#@birminghamcitycouncil.onmicrosoft.com::c9bbec1f-f9a4-4f52-821e-62bc6329a61f" providerId="AD" clId="Web-{9BEAF179-09F1-52D9-5184-AFAA7C6A3069}" dt="2023-08-29T15:18:44.587" v="1452"/>
        <pc:sldMkLst>
          <pc:docMk/>
          <pc:sldMk cId="355456601" sldId="366"/>
        </pc:sldMkLst>
      </pc:sldChg>
      <pc:sldChg chg="addSp modSp add replId">
        <pc:chgData name="Isobel Roberts" userId="S::isobel.roberts_wearesnook.com#ext#@birminghamcitycouncil.onmicrosoft.com::c9bbec1f-f9a4-4f52-821e-62bc6329a61f" providerId="AD" clId="Web-{9BEAF179-09F1-52D9-5184-AFAA7C6A3069}" dt="2023-08-29T15:20:06.120" v="1505" actId="20577"/>
        <pc:sldMkLst>
          <pc:docMk/>
          <pc:sldMk cId="3055789822" sldId="367"/>
        </pc:sldMkLst>
        <pc:spChg chg="mod">
          <ac:chgData name="Isobel Roberts" userId="S::isobel.roberts_wearesnook.com#ext#@birminghamcitycouncil.onmicrosoft.com::c9bbec1f-f9a4-4f52-821e-62bc6329a61f" providerId="AD" clId="Web-{9BEAF179-09F1-52D9-5184-AFAA7C6A3069}" dt="2023-08-29T15:19:40.260" v="1476" actId="20577"/>
          <ac:spMkLst>
            <pc:docMk/>
            <pc:sldMk cId="3055789822" sldId="367"/>
            <ac:spMk id="2" creationId="{65B8B7B2-55A8-A985-FEDC-A017C211184B}"/>
          </ac:spMkLst>
        </pc:spChg>
        <pc:spChg chg="add mod">
          <ac:chgData name="Isobel Roberts" userId="S::isobel.roberts_wearesnook.com#ext#@birminghamcitycouncil.onmicrosoft.com::c9bbec1f-f9a4-4f52-821e-62bc6329a61f" providerId="AD" clId="Web-{9BEAF179-09F1-52D9-5184-AFAA7C6A3069}" dt="2023-08-29T15:20:06.120" v="1505" actId="20577"/>
          <ac:spMkLst>
            <pc:docMk/>
            <pc:sldMk cId="3055789822" sldId="367"/>
            <ac:spMk id="3" creationId="{BA23045B-C071-49AE-6BBB-C927B231C8F5}"/>
          </ac:spMkLst>
        </pc:spChg>
      </pc:sldChg>
      <pc:sldChg chg="modSp add replId">
        <pc:chgData name="Isobel Roberts" userId="S::isobel.roberts_wearesnook.com#ext#@birminghamcitycouncil.onmicrosoft.com::c9bbec1f-f9a4-4f52-821e-62bc6329a61f" providerId="AD" clId="Web-{9BEAF179-09F1-52D9-5184-AFAA7C6A3069}" dt="2023-08-30T09:28:50.123" v="3087" actId="20577"/>
        <pc:sldMkLst>
          <pc:docMk/>
          <pc:sldMk cId="2310945252" sldId="368"/>
        </pc:sldMkLst>
        <pc:spChg chg="mod">
          <ac:chgData name="Isobel Roberts" userId="S::isobel.roberts_wearesnook.com#ext#@birminghamcitycouncil.onmicrosoft.com::c9bbec1f-f9a4-4f52-821e-62bc6329a61f" providerId="AD" clId="Web-{9BEAF179-09F1-52D9-5184-AFAA7C6A3069}" dt="2023-08-29T15:27:57.865" v="1659" actId="20577"/>
          <ac:spMkLst>
            <pc:docMk/>
            <pc:sldMk cId="2310945252" sldId="368"/>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30T09:18:30.389" v="3082" actId="20577"/>
          <ac:spMkLst>
            <pc:docMk/>
            <pc:sldMk cId="2310945252" sldId="368"/>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30T09:28:50.123" v="3087" actId="20577"/>
          <ac:spMkLst>
            <pc:docMk/>
            <pc:sldMk cId="2310945252" sldId="368"/>
            <ac:spMk id="6" creationId="{BDC1422E-9B9A-4AAB-DC39-1851A6EA2A2A}"/>
          </ac:spMkLst>
        </pc:spChg>
      </pc:sldChg>
      <pc:sldChg chg="delSp modSp add ord replId">
        <pc:chgData name="Isobel Roberts" userId="S::isobel.roberts_wearesnook.com#ext#@birminghamcitycouncil.onmicrosoft.com::c9bbec1f-f9a4-4f52-821e-62bc6329a61f" providerId="AD" clId="Web-{9BEAF179-09F1-52D9-5184-AFAA7C6A3069}" dt="2023-08-30T09:35:25.413" v="3180" actId="20577"/>
        <pc:sldMkLst>
          <pc:docMk/>
          <pc:sldMk cId="2293543190" sldId="369"/>
        </pc:sldMkLst>
        <pc:spChg chg="mod">
          <ac:chgData name="Isobel Roberts" userId="S::isobel.roberts_wearesnook.com#ext#@birminghamcitycouncil.onmicrosoft.com::c9bbec1f-f9a4-4f52-821e-62bc6329a61f" providerId="AD" clId="Web-{9BEAF179-09F1-52D9-5184-AFAA7C6A3069}" dt="2023-08-29T15:31:20.119" v="1795" actId="20577"/>
          <ac:spMkLst>
            <pc:docMk/>
            <pc:sldMk cId="2293543190" sldId="369"/>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5:31:26.995" v="1798" actId="20577"/>
          <ac:spMkLst>
            <pc:docMk/>
            <pc:sldMk cId="2293543190" sldId="369"/>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30T09:35:25.413" v="3180" actId="20577"/>
          <ac:spMkLst>
            <pc:docMk/>
            <pc:sldMk cId="2293543190" sldId="369"/>
            <ac:spMk id="5" creationId="{336AF577-A978-A5E2-D38E-2A1BD8BAA45D}"/>
          </ac:spMkLst>
        </pc:spChg>
        <pc:spChg chg="del">
          <ac:chgData name="Isobel Roberts" userId="S::isobel.roberts_wearesnook.com#ext#@birminghamcitycouncil.onmicrosoft.com::c9bbec1f-f9a4-4f52-821e-62bc6329a61f" providerId="AD" clId="Web-{9BEAF179-09F1-52D9-5184-AFAA7C6A3069}" dt="2023-08-29T15:31:32.760" v="1799"/>
          <ac:spMkLst>
            <pc:docMk/>
            <pc:sldMk cId="2293543190" sldId="369"/>
            <ac:spMk id="6" creationId="{BDC1422E-9B9A-4AAB-DC39-1851A6EA2A2A}"/>
          </ac:spMkLst>
        </pc:spChg>
      </pc:sldChg>
      <pc:sldChg chg="delSp modSp add ord replId">
        <pc:chgData name="Isobel Roberts" userId="S::isobel.roberts_wearesnook.com#ext#@birminghamcitycouncil.onmicrosoft.com::c9bbec1f-f9a4-4f52-821e-62bc6329a61f" providerId="AD" clId="Web-{9BEAF179-09F1-52D9-5184-AFAA7C6A3069}" dt="2023-08-30T09:34:02.770" v="3144" actId="20577"/>
        <pc:sldMkLst>
          <pc:docMk/>
          <pc:sldMk cId="4056650089" sldId="370"/>
        </pc:sldMkLst>
        <pc:spChg chg="mod">
          <ac:chgData name="Isobel Roberts" userId="S::isobel.roberts_wearesnook.com#ext#@birminghamcitycouncil.onmicrosoft.com::c9bbec1f-f9a4-4f52-821e-62bc6329a61f" providerId="AD" clId="Web-{9BEAF179-09F1-52D9-5184-AFAA7C6A3069}" dt="2023-08-29T15:31:58.808" v="1817" actId="20577"/>
          <ac:spMkLst>
            <pc:docMk/>
            <pc:sldMk cId="4056650089" sldId="370"/>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29T15:32:02.933" v="1819" actId="20577"/>
          <ac:spMkLst>
            <pc:docMk/>
            <pc:sldMk cId="4056650089" sldId="370"/>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30T09:34:02.770" v="3144" actId="20577"/>
          <ac:spMkLst>
            <pc:docMk/>
            <pc:sldMk cId="4056650089" sldId="370"/>
            <ac:spMk id="5" creationId="{ED6B1EF2-8800-C598-A7E2-8A3E6DAC3DC4}"/>
          </ac:spMkLst>
        </pc:spChg>
        <pc:spChg chg="del">
          <ac:chgData name="Isobel Roberts" userId="S::isobel.roberts_wearesnook.com#ext#@birminghamcitycouncil.onmicrosoft.com::c9bbec1f-f9a4-4f52-821e-62bc6329a61f" providerId="AD" clId="Web-{9BEAF179-09F1-52D9-5184-AFAA7C6A3069}" dt="2023-08-29T15:32:06.058" v="1820"/>
          <ac:spMkLst>
            <pc:docMk/>
            <pc:sldMk cId="4056650089" sldId="370"/>
            <ac:spMk id="6" creationId="{BDC1422E-9B9A-4AAB-DC39-1851A6EA2A2A}"/>
          </ac:spMkLst>
        </pc:spChg>
      </pc:sldChg>
      <pc:sldChg chg="modSp add replId">
        <pc:chgData name="Isobel Roberts" userId="S::isobel.roberts_wearesnook.com#ext#@birminghamcitycouncil.onmicrosoft.com::c9bbec1f-f9a4-4f52-821e-62bc6329a61f" providerId="AD" clId="Web-{9BEAF179-09F1-52D9-5184-AFAA7C6A3069}" dt="2023-08-30T09:36:21.664" v="3266" actId="20577"/>
        <pc:sldMkLst>
          <pc:docMk/>
          <pc:sldMk cId="1385188681" sldId="371"/>
        </pc:sldMkLst>
        <pc:spChg chg="mod">
          <ac:chgData name="Isobel Roberts" userId="S::isobel.roberts_wearesnook.com#ext#@birminghamcitycouncil.onmicrosoft.com::c9bbec1f-f9a4-4f52-821e-62bc6329a61f" providerId="AD" clId="Web-{9BEAF179-09F1-52D9-5184-AFAA7C6A3069}" dt="2023-08-29T15:38:25.066" v="1920" actId="20577"/>
          <ac:spMkLst>
            <pc:docMk/>
            <pc:sldMk cId="1385188681" sldId="371"/>
            <ac:spMk id="2" creationId="{65B8B7B2-55A8-A985-FEDC-A017C211184B}"/>
          </ac:spMkLst>
        </pc:spChg>
        <pc:spChg chg="mod">
          <ac:chgData name="Isobel Roberts" userId="S::isobel.roberts_wearesnook.com#ext#@birminghamcitycouncil.onmicrosoft.com::c9bbec1f-f9a4-4f52-821e-62bc6329a61f" providerId="AD" clId="Web-{9BEAF179-09F1-52D9-5184-AFAA7C6A3069}" dt="2023-08-30T09:36:21.664" v="3266" actId="20577"/>
          <ac:spMkLst>
            <pc:docMk/>
            <pc:sldMk cId="1385188681" sldId="371"/>
            <ac:spMk id="4" creationId="{50BEFABD-222D-5477-636D-F3D5ED865294}"/>
          </ac:spMkLst>
        </pc:spChg>
        <pc:spChg chg="mod">
          <ac:chgData name="Isobel Roberts" userId="S::isobel.roberts_wearesnook.com#ext#@birminghamcitycouncil.onmicrosoft.com::c9bbec1f-f9a4-4f52-821e-62bc6329a61f" providerId="AD" clId="Web-{9BEAF179-09F1-52D9-5184-AFAA7C6A3069}" dt="2023-08-29T15:40:13.678" v="1941" actId="20577"/>
          <ac:spMkLst>
            <pc:docMk/>
            <pc:sldMk cId="1385188681" sldId="371"/>
            <ac:spMk id="6" creationId="{BDC1422E-9B9A-4AAB-DC39-1851A6EA2A2A}"/>
          </ac:spMkLst>
        </pc:spChg>
      </pc:sldChg>
    </pc:docChg>
  </pc:docChgLst>
  <pc:docChgLst>
    <pc:chgData name="Keara Drumm" userId="S::keara.drumm_wearesnook.com#ext#@birminghamcitycouncil.onmicrosoft.com::d7d44069-bd37-44c0-8ebc-6bfbf36dc5c0" providerId="AD" clId="Web-{157BBD4F-32D9-6979-3918-65DF4F091A42}"/>
    <pc:docChg chg="delSld modSld sldOrd">
      <pc:chgData name="Keara Drumm" userId="S::keara.drumm_wearesnook.com#ext#@birminghamcitycouncil.onmicrosoft.com::d7d44069-bd37-44c0-8ebc-6bfbf36dc5c0" providerId="AD" clId="Web-{157BBD4F-32D9-6979-3918-65DF4F091A42}" dt="2023-08-30T09:14:40.001" v="2182" actId="20577"/>
      <pc:docMkLst>
        <pc:docMk/>
      </pc:docMkLst>
      <pc:sldChg chg="modSp">
        <pc:chgData name="Keara Drumm" userId="S::keara.drumm_wearesnook.com#ext#@birminghamcitycouncil.onmicrosoft.com::d7d44069-bd37-44c0-8ebc-6bfbf36dc5c0" providerId="AD" clId="Web-{157BBD4F-32D9-6979-3918-65DF4F091A42}" dt="2023-08-30T08:34:24.351" v="118" actId="20577"/>
        <pc:sldMkLst>
          <pc:docMk/>
          <pc:sldMk cId="4181272070" sldId="336"/>
        </pc:sldMkLst>
        <pc:spChg chg="mod">
          <ac:chgData name="Keara Drumm" userId="S::keara.drumm_wearesnook.com#ext#@birminghamcitycouncil.onmicrosoft.com::d7d44069-bd37-44c0-8ebc-6bfbf36dc5c0" providerId="AD" clId="Web-{157BBD4F-32D9-6979-3918-65DF4F091A42}" dt="2023-08-30T08:34:24.351" v="118" actId="20577"/>
          <ac:spMkLst>
            <pc:docMk/>
            <pc:sldMk cId="4181272070" sldId="336"/>
            <ac:spMk id="5" creationId="{65ABBDC1-DAE5-A35B-F353-2256525943AA}"/>
          </ac:spMkLst>
        </pc:spChg>
      </pc:sldChg>
      <pc:sldChg chg="del">
        <pc:chgData name="Keara Drumm" userId="S::keara.drumm_wearesnook.com#ext#@birminghamcitycouncil.onmicrosoft.com::d7d44069-bd37-44c0-8ebc-6bfbf36dc5c0" providerId="AD" clId="Web-{157BBD4F-32D9-6979-3918-65DF4F091A42}" dt="2023-08-30T08:23:29.241" v="57"/>
        <pc:sldMkLst>
          <pc:docMk/>
          <pc:sldMk cId="683687183" sldId="349"/>
        </pc:sldMkLst>
      </pc:sldChg>
      <pc:sldChg chg="modSp">
        <pc:chgData name="Keara Drumm" userId="S::keara.drumm_wearesnook.com#ext#@birminghamcitycouncil.onmicrosoft.com::d7d44069-bd37-44c0-8ebc-6bfbf36dc5c0" providerId="AD" clId="Web-{157BBD4F-32D9-6979-3918-65DF4F091A42}" dt="2023-08-30T08:34:14.553" v="115" actId="14100"/>
        <pc:sldMkLst>
          <pc:docMk/>
          <pc:sldMk cId="2992652573" sldId="351"/>
        </pc:sldMkLst>
        <pc:spChg chg="mod">
          <ac:chgData name="Keara Drumm" userId="S::keara.drumm_wearesnook.com#ext#@birminghamcitycouncil.onmicrosoft.com::d7d44069-bd37-44c0-8ebc-6bfbf36dc5c0" providerId="AD" clId="Web-{157BBD4F-32D9-6979-3918-65DF4F091A42}" dt="2023-08-30T08:34:10.632" v="114" actId="1076"/>
          <ac:spMkLst>
            <pc:docMk/>
            <pc:sldMk cId="2992652573" sldId="351"/>
            <ac:spMk id="6" creationId="{BDC1422E-9B9A-4AAB-DC39-1851A6EA2A2A}"/>
          </ac:spMkLst>
        </pc:spChg>
        <pc:spChg chg="mod">
          <ac:chgData name="Keara Drumm" userId="S::keara.drumm_wearesnook.com#ext#@birminghamcitycouncil.onmicrosoft.com::d7d44069-bd37-44c0-8ebc-6bfbf36dc5c0" providerId="AD" clId="Web-{157BBD4F-32D9-6979-3918-65DF4F091A42}" dt="2023-08-30T08:34:14.553" v="115" actId="14100"/>
          <ac:spMkLst>
            <pc:docMk/>
            <pc:sldMk cId="2992652573" sldId="351"/>
            <ac:spMk id="7" creationId="{0D735954-BE7A-ECA0-D12E-E6ADAF842964}"/>
          </ac:spMkLst>
        </pc:spChg>
      </pc:sldChg>
      <pc:sldChg chg="modSp">
        <pc:chgData name="Keara Drumm" userId="S::keara.drumm_wearesnook.com#ext#@birminghamcitycouncil.onmicrosoft.com::d7d44069-bd37-44c0-8ebc-6bfbf36dc5c0" providerId="AD" clId="Web-{157BBD4F-32D9-6979-3918-65DF4F091A42}" dt="2023-08-30T08:42:07.502" v="133" actId="20577"/>
        <pc:sldMkLst>
          <pc:docMk/>
          <pc:sldMk cId="958790252" sldId="354"/>
        </pc:sldMkLst>
        <pc:spChg chg="mod">
          <ac:chgData name="Keara Drumm" userId="S::keara.drumm_wearesnook.com#ext#@birminghamcitycouncil.onmicrosoft.com::d7d44069-bd37-44c0-8ebc-6bfbf36dc5c0" providerId="AD" clId="Web-{157BBD4F-32D9-6979-3918-65DF4F091A42}" dt="2023-08-30T08:42:07.502" v="133" actId="20577"/>
          <ac:spMkLst>
            <pc:docMk/>
            <pc:sldMk cId="958790252" sldId="354"/>
            <ac:spMk id="5" creationId="{FA4798A9-2606-2831-6805-BAAB060C4338}"/>
          </ac:spMkLst>
        </pc:spChg>
      </pc:sldChg>
      <pc:sldChg chg="modSp ord">
        <pc:chgData name="Keara Drumm" userId="S::keara.drumm_wearesnook.com#ext#@birminghamcitycouncil.onmicrosoft.com::d7d44069-bd37-44c0-8ebc-6bfbf36dc5c0" providerId="AD" clId="Web-{157BBD4F-32D9-6979-3918-65DF4F091A42}" dt="2023-08-30T08:08:26.673" v="9"/>
        <pc:sldMkLst>
          <pc:docMk/>
          <pc:sldMk cId="1400971163" sldId="357"/>
        </pc:sldMkLst>
        <pc:spChg chg="mod">
          <ac:chgData name="Keara Drumm" userId="S::keara.drumm_wearesnook.com#ext#@birminghamcitycouncil.onmicrosoft.com::d7d44069-bd37-44c0-8ebc-6bfbf36dc5c0" providerId="AD" clId="Web-{157BBD4F-32D9-6979-3918-65DF4F091A42}" dt="2023-08-30T08:01:37.445" v="7" actId="20577"/>
          <ac:spMkLst>
            <pc:docMk/>
            <pc:sldMk cId="1400971163" sldId="357"/>
            <ac:spMk id="5" creationId="{7BED62AA-65D2-88C7-DBDE-7AC3EA051D7B}"/>
          </ac:spMkLst>
        </pc:spChg>
      </pc:sldChg>
      <pc:sldChg chg="modSp">
        <pc:chgData name="Keara Drumm" userId="S::keara.drumm_wearesnook.com#ext#@birminghamcitycouncil.onmicrosoft.com::d7d44069-bd37-44c0-8ebc-6bfbf36dc5c0" providerId="AD" clId="Web-{157BBD4F-32D9-6979-3918-65DF4F091A42}" dt="2023-08-30T08:33:16.865" v="110" actId="1076"/>
        <pc:sldMkLst>
          <pc:docMk/>
          <pc:sldMk cId="1131690239" sldId="358"/>
        </pc:sldMkLst>
        <pc:spChg chg="mod">
          <ac:chgData name="Keara Drumm" userId="S::keara.drumm_wearesnook.com#ext#@birminghamcitycouncil.onmicrosoft.com::d7d44069-bd37-44c0-8ebc-6bfbf36dc5c0" providerId="AD" clId="Web-{157BBD4F-32D9-6979-3918-65DF4F091A42}" dt="2023-08-30T08:31:49.988" v="87" actId="20577"/>
          <ac:spMkLst>
            <pc:docMk/>
            <pc:sldMk cId="1131690239" sldId="358"/>
            <ac:spMk id="4" creationId="{50BEFABD-222D-5477-636D-F3D5ED865294}"/>
          </ac:spMkLst>
        </pc:spChg>
        <pc:spChg chg="mod">
          <ac:chgData name="Keara Drumm" userId="S::keara.drumm_wearesnook.com#ext#@birminghamcitycouncil.onmicrosoft.com::d7d44069-bd37-44c0-8ebc-6bfbf36dc5c0" providerId="AD" clId="Web-{157BBD4F-32D9-6979-3918-65DF4F091A42}" dt="2023-08-30T08:33:16.865" v="110" actId="1076"/>
          <ac:spMkLst>
            <pc:docMk/>
            <pc:sldMk cId="1131690239" sldId="358"/>
            <ac:spMk id="6" creationId="{BDC1422E-9B9A-4AAB-DC39-1851A6EA2A2A}"/>
          </ac:spMkLst>
        </pc:spChg>
      </pc:sldChg>
      <pc:sldChg chg="modSp modCm">
        <pc:chgData name="Keara Drumm" userId="S::keara.drumm_wearesnook.com#ext#@birminghamcitycouncil.onmicrosoft.com::d7d44069-bd37-44c0-8ebc-6bfbf36dc5c0" providerId="AD" clId="Web-{157BBD4F-32D9-6979-3918-65DF4F091A42}" dt="2023-08-30T08:32:58.130" v="106" actId="1076"/>
        <pc:sldMkLst>
          <pc:docMk/>
          <pc:sldMk cId="1168147172" sldId="360"/>
        </pc:sldMkLst>
        <pc:spChg chg="mod">
          <ac:chgData name="Keara Drumm" userId="S::keara.drumm_wearesnook.com#ext#@birminghamcitycouncil.onmicrosoft.com::d7d44069-bd37-44c0-8ebc-6bfbf36dc5c0" providerId="AD" clId="Web-{157BBD4F-32D9-6979-3918-65DF4F091A42}" dt="2023-08-30T08:32:51.458" v="104" actId="20577"/>
          <ac:spMkLst>
            <pc:docMk/>
            <pc:sldMk cId="1168147172" sldId="360"/>
            <ac:spMk id="4" creationId="{50BEFABD-222D-5477-636D-F3D5ED865294}"/>
          </ac:spMkLst>
        </pc:spChg>
        <pc:spChg chg="mod">
          <ac:chgData name="Keara Drumm" userId="S::keara.drumm_wearesnook.com#ext#@birminghamcitycouncil.onmicrosoft.com::d7d44069-bd37-44c0-8ebc-6bfbf36dc5c0" providerId="AD" clId="Web-{157BBD4F-32D9-6979-3918-65DF4F091A42}" dt="2023-08-30T08:32:58.130" v="106" actId="1076"/>
          <ac:spMkLst>
            <pc:docMk/>
            <pc:sldMk cId="1168147172" sldId="360"/>
            <ac:spMk id="6" creationId="{BDC1422E-9B9A-4AAB-DC39-1851A6EA2A2A}"/>
          </ac:spMkLst>
        </pc:spChg>
        <pc:extLst>
          <p:ext xmlns:p="http://schemas.openxmlformats.org/presentationml/2006/main" uri="{D6D511B9-2390-475A-947B-AFAB55BFBCF1}">
            <pc226:cmChg xmlns:pc226="http://schemas.microsoft.com/office/powerpoint/2022/06/main/command" chg="mod">
              <pc226:chgData name="Keara Drumm" userId="S::keara.drumm_wearesnook.com#ext#@birminghamcitycouncil.onmicrosoft.com::d7d44069-bd37-44c0-8ebc-6bfbf36dc5c0" providerId="AD" clId="Web-{157BBD4F-32D9-6979-3918-65DF4F091A42}" dt="2023-08-30T08:32:34.082" v="103" actId="20577"/>
              <pc2:cmMkLst xmlns:pc2="http://schemas.microsoft.com/office/powerpoint/2019/9/main/command">
                <pc:docMk/>
                <pc:sldMk cId="1168147172" sldId="360"/>
                <pc2:cmMk id="{1E18B1D9-1B5B-4357-935D-227D85872DF4}"/>
              </pc2:cmMkLst>
            </pc226:cmChg>
          </p:ext>
        </pc:extLst>
      </pc:sldChg>
      <pc:sldChg chg="modSp">
        <pc:chgData name="Keara Drumm" userId="S::keara.drumm_wearesnook.com#ext#@birminghamcitycouncil.onmicrosoft.com::d7d44069-bd37-44c0-8ebc-6bfbf36dc5c0" providerId="AD" clId="Web-{157BBD4F-32D9-6979-3918-65DF4F091A42}" dt="2023-08-30T08:23:47.648" v="70" actId="20577"/>
        <pc:sldMkLst>
          <pc:docMk/>
          <pc:sldMk cId="3209521564" sldId="362"/>
        </pc:sldMkLst>
        <pc:spChg chg="mod">
          <ac:chgData name="Keara Drumm" userId="S::keara.drumm_wearesnook.com#ext#@birminghamcitycouncil.onmicrosoft.com::d7d44069-bd37-44c0-8ebc-6bfbf36dc5c0" providerId="AD" clId="Web-{157BBD4F-32D9-6979-3918-65DF4F091A42}" dt="2023-08-30T08:23:47.648" v="70" actId="20577"/>
          <ac:spMkLst>
            <pc:docMk/>
            <pc:sldMk cId="3209521564" sldId="362"/>
            <ac:spMk id="4" creationId="{50BEFABD-222D-5477-636D-F3D5ED865294}"/>
          </ac:spMkLst>
        </pc:spChg>
      </pc:sldChg>
      <pc:sldChg chg="modSp modCm">
        <pc:chgData name="Keara Drumm" userId="S::keara.drumm_wearesnook.com#ext#@birminghamcitycouncil.onmicrosoft.com::d7d44069-bd37-44c0-8ebc-6bfbf36dc5c0" providerId="AD" clId="Web-{157BBD4F-32D9-6979-3918-65DF4F091A42}" dt="2023-08-30T08:50:32.717" v="444" actId="1076"/>
        <pc:sldMkLst>
          <pc:docMk/>
          <pc:sldMk cId="3549250837" sldId="363"/>
        </pc:sldMkLst>
        <pc:spChg chg="mod">
          <ac:chgData name="Keara Drumm" userId="S::keara.drumm_wearesnook.com#ext#@birminghamcitycouncil.onmicrosoft.com::d7d44069-bd37-44c0-8ebc-6bfbf36dc5c0" providerId="AD" clId="Web-{157BBD4F-32D9-6979-3918-65DF4F091A42}" dt="2023-08-30T08:50:23.701" v="442" actId="20577"/>
          <ac:spMkLst>
            <pc:docMk/>
            <pc:sldMk cId="3549250837" sldId="363"/>
            <ac:spMk id="4" creationId="{50BEFABD-222D-5477-636D-F3D5ED865294}"/>
          </ac:spMkLst>
        </pc:spChg>
        <pc:spChg chg="mod">
          <ac:chgData name="Keara Drumm" userId="S::keara.drumm_wearesnook.com#ext#@birminghamcitycouncil.onmicrosoft.com::d7d44069-bd37-44c0-8ebc-6bfbf36dc5c0" providerId="AD" clId="Web-{157BBD4F-32D9-6979-3918-65DF4F091A42}" dt="2023-08-30T08:50:32.717" v="444" actId="1076"/>
          <ac:spMkLst>
            <pc:docMk/>
            <pc:sldMk cId="3549250837" sldId="363"/>
            <ac:spMk id="6" creationId="{BDC1422E-9B9A-4AAB-DC39-1851A6EA2A2A}"/>
          </ac:spMkLst>
        </pc:spChg>
        <pc:extLst>
          <p:ext xmlns:p="http://schemas.openxmlformats.org/presentationml/2006/main" uri="{D6D511B9-2390-475A-947B-AFAB55BFBCF1}">
            <pc226:cmChg xmlns:pc226="http://schemas.microsoft.com/office/powerpoint/2022/06/main/command" chg="mod modRxn">
              <pc226:chgData name="Keara Drumm" userId="S::keara.drumm_wearesnook.com#ext#@birminghamcitycouncil.onmicrosoft.com::d7d44069-bd37-44c0-8ebc-6bfbf36dc5c0" providerId="AD" clId="Web-{157BBD4F-32D9-6979-3918-65DF4F091A42}" dt="2023-08-30T08:50:23.701" v="442" actId="20577"/>
              <pc2:cmMkLst xmlns:pc2="http://schemas.microsoft.com/office/powerpoint/2019/9/main/command">
                <pc:docMk/>
                <pc:sldMk cId="3549250837" sldId="363"/>
                <pc2:cmMk id="{7E55D621-E6FB-4866-AECC-E690A4AE905E}"/>
              </pc2:cmMkLst>
            </pc226:cmChg>
          </p:ext>
        </pc:extLst>
      </pc:sldChg>
      <pc:sldChg chg="modSp">
        <pc:chgData name="Keara Drumm" userId="S::keara.drumm_wearesnook.com#ext#@birminghamcitycouncil.onmicrosoft.com::d7d44069-bd37-44c0-8ebc-6bfbf36dc5c0" providerId="AD" clId="Web-{157BBD4F-32D9-6979-3918-65DF4F091A42}" dt="2023-08-30T08:58:25.463" v="1034" actId="20577"/>
        <pc:sldMkLst>
          <pc:docMk/>
          <pc:sldMk cId="288478582" sldId="364"/>
        </pc:sldMkLst>
        <pc:spChg chg="mod">
          <ac:chgData name="Keara Drumm" userId="S::keara.drumm_wearesnook.com#ext#@birminghamcitycouncil.onmicrosoft.com::d7d44069-bd37-44c0-8ebc-6bfbf36dc5c0" providerId="AD" clId="Web-{157BBD4F-32D9-6979-3918-65DF4F091A42}" dt="2023-08-30T08:58:25.463" v="1034" actId="20577"/>
          <ac:spMkLst>
            <pc:docMk/>
            <pc:sldMk cId="288478582" sldId="364"/>
            <ac:spMk id="4" creationId="{50BEFABD-222D-5477-636D-F3D5ED865294}"/>
          </ac:spMkLst>
        </pc:spChg>
      </pc:sldChg>
      <pc:sldChg chg="modSp">
        <pc:chgData name="Keara Drumm" userId="S::keara.drumm_wearesnook.com#ext#@birminghamcitycouncil.onmicrosoft.com::d7d44069-bd37-44c0-8ebc-6bfbf36dc5c0" providerId="AD" clId="Web-{157BBD4F-32D9-6979-3918-65DF4F091A42}" dt="2023-08-30T08:56:01.912" v="805" actId="1076"/>
        <pc:sldMkLst>
          <pc:docMk/>
          <pc:sldMk cId="2405377192" sldId="365"/>
        </pc:sldMkLst>
        <pc:spChg chg="mod">
          <ac:chgData name="Keara Drumm" userId="S::keara.drumm_wearesnook.com#ext#@birminghamcitycouncil.onmicrosoft.com::d7d44069-bd37-44c0-8ebc-6bfbf36dc5c0" providerId="AD" clId="Web-{157BBD4F-32D9-6979-3918-65DF4F091A42}" dt="2023-08-30T08:56:01.912" v="805" actId="1076"/>
          <ac:spMkLst>
            <pc:docMk/>
            <pc:sldMk cId="2405377192" sldId="365"/>
            <ac:spMk id="2" creationId="{65B8B7B2-55A8-A985-FEDC-A017C211184B}"/>
          </ac:spMkLst>
        </pc:spChg>
      </pc:sldChg>
      <pc:sldChg chg="modSp">
        <pc:chgData name="Keara Drumm" userId="S::keara.drumm_wearesnook.com#ext#@birminghamcitycouncil.onmicrosoft.com::d7d44069-bd37-44c0-8ebc-6bfbf36dc5c0" providerId="AD" clId="Web-{157BBD4F-32D9-6979-3918-65DF4F091A42}" dt="2023-08-30T08:33:06.521" v="108" actId="1076"/>
        <pc:sldMkLst>
          <pc:docMk/>
          <pc:sldMk cId="355456601" sldId="366"/>
        </pc:sldMkLst>
        <pc:spChg chg="mod">
          <ac:chgData name="Keara Drumm" userId="S::keara.drumm_wearesnook.com#ext#@birminghamcitycouncil.onmicrosoft.com::d7d44069-bd37-44c0-8ebc-6bfbf36dc5c0" providerId="AD" clId="Web-{157BBD4F-32D9-6979-3918-65DF4F091A42}" dt="2023-08-30T08:33:06.521" v="108" actId="1076"/>
          <ac:spMkLst>
            <pc:docMk/>
            <pc:sldMk cId="355456601" sldId="366"/>
            <ac:spMk id="6" creationId="{BDC1422E-9B9A-4AAB-DC39-1851A6EA2A2A}"/>
          </ac:spMkLst>
        </pc:spChg>
      </pc:sldChg>
      <pc:sldChg chg="modSp">
        <pc:chgData name="Keara Drumm" userId="S::keara.drumm_wearesnook.com#ext#@birminghamcitycouncil.onmicrosoft.com::d7d44069-bd37-44c0-8ebc-6bfbf36dc5c0" providerId="AD" clId="Web-{157BBD4F-32D9-6979-3918-65DF4F091A42}" dt="2023-08-30T09:11:24.122" v="1932" actId="1076"/>
        <pc:sldMkLst>
          <pc:docMk/>
          <pc:sldMk cId="2310945252" sldId="368"/>
        </pc:sldMkLst>
        <pc:spChg chg="mod">
          <ac:chgData name="Keara Drumm" userId="S::keara.drumm_wearesnook.com#ext#@birminghamcitycouncil.onmicrosoft.com::d7d44069-bd37-44c0-8ebc-6bfbf36dc5c0" providerId="AD" clId="Web-{157BBD4F-32D9-6979-3918-65DF4F091A42}" dt="2023-08-30T09:11:24.122" v="1932" actId="1076"/>
          <ac:spMkLst>
            <pc:docMk/>
            <pc:sldMk cId="2310945252" sldId="368"/>
            <ac:spMk id="6" creationId="{BDC1422E-9B9A-4AAB-DC39-1851A6EA2A2A}"/>
          </ac:spMkLst>
        </pc:spChg>
      </pc:sldChg>
      <pc:sldChg chg="addSp delSp modSp">
        <pc:chgData name="Keara Drumm" userId="S::keara.drumm_wearesnook.com#ext#@birminghamcitycouncil.onmicrosoft.com::d7d44069-bd37-44c0-8ebc-6bfbf36dc5c0" providerId="AD" clId="Web-{157BBD4F-32D9-6979-3918-65DF4F091A42}" dt="2023-08-30T09:14:40.001" v="2182" actId="20577"/>
        <pc:sldMkLst>
          <pc:docMk/>
          <pc:sldMk cId="2293543190" sldId="369"/>
        </pc:sldMkLst>
        <pc:spChg chg="del">
          <ac:chgData name="Keara Drumm" userId="S::keara.drumm_wearesnook.com#ext#@birminghamcitycouncil.onmicrosoft.com::d7d44069-bd37-44c0-8ebc-6bfbf36dc5c0" providerId="AD" clId="Web-{157BBD4F-32D9-6979-3918-65DF4F091A42}" dt="2023-08-30T08:13:13.102" v="10"/>
          <ac:spMkLst>
            <pc:docMk/>
            <pc:sldMk cId="2293543190" sldId="369"/>
            <ac:spMk id="4" creationId="{50BEFABD-222D-5477-636D-F3D5ED865294}"/>
          </ac:spMkLst>
        </pc:spChg>
        <pc:spChg chg="add mod">
          <ac:chgData name="Keara Drumm" userId="S::keara.drumm_wearesnook.com#ext#@birminghamcitycouncil.onmicrosoft.com::d7d44069-bd37-44c0-8ebc-6bfbf36dc5c0" providerId="AD" clId="Web-{157BBD4F-32D9-6979-3918-65DF4F091A42}" dt="2023-08-30T09:14:40.001" v="2182" actId="20577"/>
          <ac:spMkLst>
            <pc:docMk/>
            <pc:sldMk cId="2293543190" sldId="369"/>
            <ac:spMk id="5" creationId="{336AF577-A978-A5E2-D38E-2A1BD8BAA45D}"/>
          </ac:spMkLst>
        </pc:spChg>
      </pc:sldChg>
      <pc:sldChg chg="addSp modSp">
        <pc:chgData name="Keara Drumm" userId="S::keara.drumm_wearesnook.com#ext#@birminghamcitycouncil.onmicrosoft.com::d7d44069-bd37-44c0-8ebc-6bfbf36dc5c0" providerId="AD" clId="Web-{157BBD4F-32D9-6979-3918-65DF4F091A42}" dt="2023-08-30T09:06:57.506" v="1460" actId="20577"/>
        <pc:sldMkLst>
          <pc:docMk/>
          <pc:sldMk cId="4056650089" sldId="370"/>
        </pc:sldMkLst>
        <pc:spChg chg="add mod">
          <ac:chgData name="Keara Drumm" userId="S::keara.drumm_wearesnook.com#ext#@birminghamcitycouncil.onmicrosoft.com::d7d44069-bd37-44c0-8ebc-6bfbf36dc5c0" providerId="AD" clId="Web-{157BBD4F-32D9-6979-3918-65DF4F091A42}" dt="2023-08-30T09:06:57.506" v="1460" actId="20577"/>
          <ac:spMkLst>
            <pc:docMk/>
            <pc:sldMk cId="4056650089" sldId="370"/>
            <ac:spMk id="5" creationId="{ED6B1EF2-8800-C598-A7E2-8A3E6DAC3DC4}"/>
          </ac:spMkLst>
        </pc:spChg>
      </pc:sldChg>
    </pc:docChg>
  </pc:docChgLst>
  <pc:docChgLst>
    <pc:chgData name="Bruce Baxter" userId="S::bruce.baxter_necsws.com#ext#@birminghamcitycouncil.onmicrosoft.com::1318081c-5130-45ae-904f-206ffb35e477" providerId="AD" clId="Web-{C9DFA6C3-6702-CD08-43D4-A327532A1417}"/>
    <pc:docChg chg="addSld modSld">
      <pc:chgData name="Bruce Baxter" userId="S::bruce.baxter_necsws.com#ext#@birminghamcitycouncil.onmicrosoft.com::1318081c-5130-45ae-904f-206ffb35e477" providerId="AD" clId="Web-{C9DFA6C3-6702-CD08-43D4-A327532A1417}" dt="2023-10-25T10:50:25.964" v="58" actId="14100"/>
      <pc:docMkLst>
        <pc:docMk/>
      </pc:docMkLst>
      <pc:sldChg chg="addSp delSp modSp add replId">
        <pc:chgData name="Bruce Baxter" userId="S::bruce.baxter_necsws.com#ext#@birminghamcitycouncil.onmicrosoft.com::1318081c-5130-45ae-904f-206ffb35e477" providerId="AD" clId="Web-{C9DFA6C3-6702-CD08-43D4-A327532A1417}" dt="2023-10-25T10:49:19.775" v="50" actId="20577"/>
        <pc:sldMkLst>
          <pc:docMk/>
          <pc:sldMk cId="1301943340" sldId="398"/>
        </pc:sldMkLst>
        <pc:spChg chg="del mod">
          <ac:chgData name="Bruce Baxter" userId="S::bruce.baxter_necsws.com#ext#@birminghamcitycouncil.onmicrosoft.com::1318081c-5130-45ae-904f-206ffb35e477" providerId="AD" clId="Web-{C9DFA6C3-6702-CD08-43D4-A327532A1417}" dt="2023-10-25T10:46:17.190" v="3"/>
          <ac:spMkLst>
            <pc:docMk/>
            <pc:sldMk cId="1301943340" sldId="398"/>
            <ac:spMk id="2" creationId="{65B8B7B2-55A8-A985-FEDC-A017C211184B}"/>
          </ac:spMkLst>
        </pc:spChg>
        <pc:spChg chg="del mod">
          <ac:chgData name="Bruce Baxter" userId="S::bruce.baxter_necsws.com#ext#@birminghamcitycouncil.onmicrosoft.com::1318081c-5130-45ae-904f-206ffb35e477" providerId="AD" clId="Web-{C9DFA6C3-6702-CD08-43D4-A327532A1417}" dt="2023-10-25T10:46:36.628" v="19"/>
          <ac:spMkLst>
            <pc:docMk/>
            <pc:sldMk cId="1301943340" sldId="398"/>
            <ac:spMk id="5" creationId="{AF35ADCA-361A-51D0-AE75-E711156435D1}"/>
          </ac:spMkLst>
        </pc:spChg>
        <pc:spChg chg="add del mod">
          <ac:chgData name="Bruce Baxter" userId="S::bruce.baxter_necsws.com#ext#@birminghamcitycouncil.onmicrosoft.com::1318081c-5130-45ae-904f-206ffb35e477" providerId="AD" clId="Web-{C9DFA6C3-6702-CD08-43D4-A327532A1417}" dt="2023-10-25T10:46:23.019" v="4"/>
          <ac:spMkLst>
            <pc:docMk/>
            <pc:sldMk cId="1301943340" sldId="398"/>
            <ac:spMk id="8" creationId="{FCD005D9-4E8C-8FC7-2447-C11B12D59FED}"/>
          </ac:spMkLst>
        </pc:spChg>
        <pc:spChg chg="add mod">
          <ac:chgData name="Bruce Baxter" userId="S::bruce.baxter_necsws.com#ext#@birminghamcitycouncil.onmicrosoft.com::1318081c-5130-45ae-904f-206ffb35e477" providerId="AD" clId="Web-{C9DFA6C3-6702-CD08-43D4-A327532A1417}" dt="2023-10-25T10:49:19.775" v="50" actId="20577"/>
          <ac:spMkLst>
            <pc:docMk/>
            <pc:sldMk cId="1301943340" sldId="398"/>
            <ac:spMk id="11" creationId="{67610A28-050B-2C8F-CE10-308B1A4A7A44}"/>
          </ac:spMkLst>
        </pc:spChg>
        <pc:spChg chg="del">
          <ac:chgData name="Bruce Baxter" userId="S::bruce.baxter_necsws.com#ext#@birminghamcitycouncil.onmicrosoft.com::1318081c-5130-45ae-904f-206ffb35e477" providerId="AD" clId="Web-{C9DFA6C3-6702-CD08-43D4-A327532A1417}" dt="2023-10-25T10:46:27.675" v="10"/>
          <ac:spMkLst>
            <pc:docMk/>
            <pc:sldMk cId="1301943340" sldId="398"/>
            <ac:spMk id="17" creationId="{307EE5EF-3A74-592C-5867-6E5E90EA1A40}"/>
          </ac:spMkLst>
        </pc:spChg>
        <pc:spChg chg="del mod">
          <ac:chgData name="Bruce Baxter" userId="S::bruce.baxter_necsws.com#ext#@birminghamcitycouncil.onmicrosoft.com::1318081c-5130-45ae-904f-206ffb35e477" providerId="AD" clId="Web-{C9DFA6C3-6702-CD08-43D4-A327532A1417}" dt="2023-10-25T10:46:34.441" v="18"/>
          <ac:spMkLst>
            <pc:docMk/>
            <pc:sldMk cId="1301943340" sldId="398"/>
            <ac:spMk id="19" creationId="{8CD99986-6CBF-0BC8-D347-F3D9EA5F63E7}"/>
          </ac:spMkLst>
        </pc:spChg>
        <pc:spChg chg="del">
          <ac:chgData name="Bruce Baxter" userId="S::bruce.baxter_necsws.com#ext#@birminghamcitycouncil.onmicrosoft.com::1318081c-5130-45ae-904f-206ffb35e477" providerId="AD" clId="Web-{C9DFA6C3-6702-CD08-43D4-A327532A1417}" dt="2023-10-25T10:46:32.363" v="17"/>
          <ac:spMkLst>
            <pc:docMk/>
            <pc:sldMk cId="1301943340" sldId="398"/>
            <ac:spMk id="20" creationId="{9485676E-57DC-105A-0AAC-3EB76BB4F8BB}"/>
          </ac:spMkLst>
        </pc:spChg>
        <pc:picChg chg="del">
          <ac:chgData name="Bruce Baxter" userId="S::bruce.baxter_necsws.com#ext#@birminghamcitycouncil.onmicrosoft.com::1318081c-5130-45ae-904f-206ffb35e477" providerId="AD" clId="Web-{C9DFA6C3-6702-CD08-43D4-A327532A1417}" dt="2023-10-25T10:46:25.472" v="7"/>
          <ac:picMkLst>
            <pc:docMk/>
            <pc:sldMk cId="1301943340" sldId="398"/>
            <ac:picMk id="3" creationId="{E0A5D8E5-139A-658D-0E95-E978E3E82F30}"/>
          </ac:picMkLst>
        </pc:picChg>
        <pc:picChg chg="del">
          <ac:chgData name="Bruce Baxter" userId="S::bruce.baxter_necsws.com#ext#@birminghamcitycouncil.onmicrosoft.com::1318081c-5130-45ae-904f-206ffb35e477" providerId="AD" clId="Web-{C9DFA6C3-6702-CD08-43D4-A327532A1417}" dt="2023-10-25T10:46:26.784" v="9"/>
          <ac:picMkLst>
            <pc:docMk/>
            <pc:sldMk cId="1301943340" sldId="398"/>
            <ac:picMk id="4" creationId="{B2D612A1-2B90-5C28-F2F0-C4EE3DE28B77}"/>
          </ac:picMkLst>
        </pc:picChg>
        <pc:picChg chg="del">
          <ac:chgData name="Bruce Baxter" userId="S::bruce.baxter_necsws.com#ext#@birminghamcitycouncil.onmicrosoft.com::1318081c-5130-45ae-904f-206ffb35e477" providerId="AD" clId="Web-{C9DFA6C3-6702-CD08-43D4-A327532A1417}" dt="2023-10-25T10:46:28.175" v="11"/>
          <ac:picMkLst>
            <pc:docMk/>
            <pc:sldMk cId="1301943340" sldId="398"/>
            <ac:picMk id="9" creationId="{8CE18E1A-6893-EA2E-0267-5BD69B2BE0C3}"/>
          </ac:picMkLst>
        </pc:picChg>
        <pc:picChg chg="add mod">
          <ac:chgData name="Bruce Baxter" userId="S::bruce.baxter_necsws.com#ext#@birminghamcitycouncil.onmicrosoft.com::1318081c-5130-45ae-904f-206ffb35e477" providerId="AD" clId="Web-{C9DFA6C3-6702-CD08-43D4-A327532A1417}" dt="2023-10-25T10:48:32.773" v="22" actId="14100"/>
          <ac:picMkLst>
            <pc:docMk/>
            <pc:sldMk cId="1301943340" sldId="398"/>
            <ac:picMk id="10" creationId="{8B73886C-589E-1648-1F53-AB42728DDE4C}"/>
          </ac:picMkLst>
        </pc:picChg>
        <pc:picChg chg="del">
          <ac:chgData name="Bruce Baxter" userId="S::bruce.baxter_necsws.com#ext#@birminghamcitycouncil.onmicrosoft.com::1318081c-5130-45ae-904f-206ffb35e477" providerId="AD" clId="Web-{C9DFA6C3-6702-CD08-43D4-A327532A1417}" dt="2023-10-25T10:46:24.144" v="5"/>
          <ac:picMkLst>
            <pc:docMk/>
            <pc:sldMk cId="1301943340" sldId="398"/>
            <ac:picMk id="16" creationId="{96B1FD2C-945F-6B45-0978-8C8E30FA3166}"/>
          </ac:picMkLst>
        </pc:picChg>
        <pc:cxnChg chg="del">
          <ac:chgData name="Bruce Baxter" userId="S::bruce.baxter_necsws.com#ext#@birminghamcitycouncil.onmicrosoft.com::1318081c-5130-45ae-904f-206ffb35e477" providerId="AD" clId="Web-{C9DFA6C3-6702-CD08-43D4-A327532A1417}" dt="2023-10-25T10:46:28.863" v="12"/>
          <ac:cxnSpMkLst>
            <pc:docMk/>
            <pc:sldMk cId="1301943340" sldId="398"/>
            <ac:cxnSpMk id="6" creationId="{624FB9D2-6A7B-5EEC-870C-39C05D6BCFF4}"/>
          </ac:cxnSpMkLst>
        </pc:cxnChg>
        <pc:cxnChg chg="del">
          <ac:chgData name="Bruce Baxter" userId="S::bruce.baxter_necsws.com#ext#@birminghamcitycouncil.onmicrosoft.com::1318081c-5130-45ae-904f-206ffb35e477" providerId="AD" clId="Web-{C9DFA6C3-6702-CD08-43D4-A327532A1417}" dt="2023-10-25T10:46:26.238" v="8"/>
          <ac:cxnSpMkLst>
            <pc:docMk/>
            <pc:sldMk cId="1301943340" sldId="398"/>
            <ac:cxnSpMk id="13" creationId="{48306E6F-2A47-2726-BB05-CD04C45EEF2A}"/>
          </ac:cxnSpMkLst>
        </pc:cxnChg>
        <pc:cxnChg chg="del">
          <ac:chgData name="Bruce Baxter" userId="S::bruce.baxter_necsws.com#ext#@birminghamcitycouncil.onmicrosoft.com::1318081c-5130-45ae-904f-206ffb35e477" providerId="AD" clId="Web-{C9DFA6C3-6702-CD08-43D4-A327532A1417}" dt="2023-10-25T10:46:25.003" v="6"/>
          <ac:cxnSpMkLst>
            <pc:docMk/>
            <pc:sldMk cId="1301943340" sldId="398"/>
            <ac:cxnSpMk id="23" creationId="{44D7B05D-47D2-DD99-3827-3925F4C85973}"/>
          </ac:cxnSpMkLst>
        </pc:cxnChg>
      </pc:sldChg>
      <pc:sldChg chg="addSp delSp modSp add replId">
        <pc:chgData name="Bruce Baxter" userId="S::bruce.baxter_necsws.com#ext#@birminghamcitycouncil.onmicrosoft.com::1318081c-5130-45ae-904f-206ffb35e477" providerId="AD" clId="Web-{C9DFA6C3-6702-CD08-43D4-A327532A1417}" dt="2023-10-25T10:50:25.964" v="58" actId="14100"/>
        <pc:sldMkLst>
          <pc:docMk/>
          <pc:sldMk cId="560750519" sldId="399"/>
        </pc:sldMkLst>
        <pc:spChg chg="mod">
          <ac:chgData name="Bruce Baxter" userId="S::bruce.baxter_necsws.com#ext#@birminghamcitycouncil.onmicrosoft.com::1318081c-5130-45ae-904f-206ffb35e477" providerId="AD" clId="Web-{C9DFA6C3-6702-CD08-43D4-A327532A1417}" dt="2023-10-25T10:49:51.010" v="55" actId="20577"/>
          <ac:spMkLst>
            <pc:docMk/>
            <pc:sldMk cId="560750519" sldId="399"/>
            <ac:spMk id="11" creationId="{67610A28-050B-2C8F-CE10-308B1A4A7A44}"/>
          </ac:spMkLst>
        </pc:spChg>
        <pc:picChg chg="add mod">
          <ac:chgData name="Bruce Baxter" userId="S::bruce.baxter_necsws.com#ext#@birminghamcitycouncil.onmicrosoft.com::1318081c-5130-45ae-904f-206ffb35e477" providerId="AD" clId="Web-{C9DFA6C3-6702-CD08-43D4-A327532A1417}" dt="2023-10-25T10:50:25.964" v="58" actId="14100"/>
          <ac:picMkLst>
            <pc:docMk/>
            <pc:sldMk cId="560750519" sldId="399"/>
            <ac:picMk id="2" creationId="{5FB62635-7D60-BA70-80DF-91E792E82DAE}"/>
          </ac:picMkLst>
        </pc:picChg>
        <pc:picChg chg="del">
          <ac:chgData name="Bruce Baxter" userId="S::bruce.baxter_necsws.com#ext#@birminghamcitycouncil.onmicrosoft.com::1318081c-5130-45ae-904f-206ffb35e477" providerId="AD" clId="Web-{C9DFA6C3-6702-CD08-43D4-A327532A1417}" dt="2023-10-25T10:49:11.509" v="48"/>
          <ac:picMkLst>
            <pc:docMk/>
            <pc:sldMk cId="560750519" sldId="399"/>
            <ac:picMk id="10" creationId="{8B73886C-589E-1648-1F53-AB42728DDE4C}"/>
          </ac:picMkLst>
        </pc:picChg>
      </pc:sldChg>
    </pc:docChg>
  </pc:docChgLst>
  <pc:docChgLst>
    <pc:chgData name="Karen McPherson" userId="S::karen.mcpherson_necsws.com#ext#@birminghamcitycouncil.onmicrosoft.com::2a9f0f23-b44d-4b86-844b-bf8170181fc9" providerId="AD" clId="Web-{FB3573E5-BD68-76FF-3DE1-8D4A7538F17C}"/>
    <pc:docChg chg="modSld sldOrd">
      <pc:chgData name="Karen McPherson" userId="S::karen.mcpherson_necsws.com#ext#@birminghamcitycouncil.onmicrosoft.com::2a9f0f23-b44d-4b86-844b-bf8170181fc9" providerId="AD" clId="Web-{FB3573E5-BD68-76FF-3DE1-8D4A7538F17C}" dt="2023-10-09T13:29:00.822" v="200" actId="20577"/>
      <pc:docMkLst>
        <pc:docMk/>
      </pc:docMkLst>
      <pc:sldChg chg="modSp">
        <pc:chgData name="Karen McPherson" userId="S::karen.mcpherson_necsws.com#ext#@birminghamcitycouncil.onmicrosoft.com::2a9f0f23-b44d-4b86-844b-bf8170181fc9" providerId="AD" clId="Web-{FB3573E5-BD68-76FF-3DE1-8D4A7538F17C}" dt="2023-10-09T09:53:17.094" v="105" actId="20577"/>
        <pc:sldMkLst>
          <pc:docMk/>
          <pc:sldMk cId="4181272070" sldId="336"/>
        </pc:sldMkLst>
        <pc:spChg chg="mod">
          <ac:chgData name="Karen McPherson" userId="S::karen.mcpherson_necsws.com#ext#@birminghamcitycouncil.onmicrosoft.com::2a9f0f23-b44d-4b86-844b-bf8170181fc9" providerId="AD" clId="Web-{FB3573E5-BD68-76FF-3DE1-8D4A7538F17C}" dt="2023-10-09T09:53:17.094" v="105" actId="20577"/>
          <ac:spMkLst>
            <pc:docMk/>
            <pc:sldMk cId="4181272070" sldId="336"/>
            <ac:spMk id="5" creationId="{65ABBDC1-DAE5-A35B-F353-2256525943AA}"/>
          </ac:spMkLst>
        </pc:spChg>
      </pc:sldChg>
      <pc:sldChg chg="delSp modSp">
        <pc:chgData name="Karen McPherson" userId="S::karen.mcpherson_necsws.com#ext#@birminghamcitycouncil.onmicrosoft.com::2a9f0f23-b44d-4b86-844b-bf8170181fc9" providerId="AD" clId="Web-{FB3573E5-BD68-76FF-3DE1-8D4A7538F17C}" dt="2023-10-09T13:29:00.822" v="200" actId="20577"/>
        <pc:sldMkLst>
          <pc:docMk/>
          <pc:sldMk cId="1801162161" sldId="348"/>
        </pc:sldMkLst>
        <pc:spChg chg="mod">
          <ac:chgData name="Karen McPherson" userId="S::karen.mcpherson_necsws.com#ext#@birminghamcitycouncil.onmicrosoft.com::2a9f0f23-b44d-4b86-844b-bf8170181fc9" providerId="AD" clId="Web-{FB3573E5-BD68-76FF-3DE1-8D4A7538F17C}" dt="2023-10-09T13:29:00.822" v="200"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FB3573E5-BD68-76FF-3DE1-8D4A7538F17C}" dt="2023-10-09T09:50:44.614" v="58" actId="1076"/>
          <ac:picMkLst>
            <pc:docMk/>
            <pc:sldMk cId="1801162161" sldId="348"/>
            <ac:picMk id="3" creationId="{C8D0EB7F-A425-AC61-43F1-1B80838AA2B3}"/>
          </ac:picMkLst>
        </pc:picChg>
        <pc:picChg chg="mod">
          <ac:chgData name="Karen McPherson" userId="S::karen.mcpherson_necsws.com#ext#@birminghamcitycouncil.onmicrosoft.com::2a9f0f23-b44d-4b86-844b-bf8170181fc9" providerId="AD" clId="Web-{FB3573E5-BD68-76FF-3DE1-8D4A7538F17C}" dt="2023-10-09T09:50:42.286" v="57" actId="1076"/>
          <ac:picMkLst>
            <pc:docMk/>
            <pc:sldMk cId="1801162161" sldId="348"/>
            <ac:picMk id="6" creationId="{D7F43E9C-7EA0-2173-4E95-2DB72F923A80}"/>
          </ac:picMkLst>
        </pc:picChg>
        <pc:picChg chg="del">
          <ac:chgData name="Karen McPherson" userId="S::karen.mcpherson_necsws.com#ext#@birminghamcitycouncil.onmicrosoft.com::2a9f0f23-b44d-4b86-844b-bf8170181fc9" providerId="AD" clId="Web-{FB3573E5-BD68-76FF-3DE1-8D4A7538F17C}" dt="2023-10-09T13:28:55.087" v="195"/>
          <ac:picMkLst>
            <pc:docMk/>
            <pc:sldMk cId="1801162161" sldId="348"/>
            <ac:picMk id="7" creationId="{CD0C5888-7CAE-2277-165F-C24AB166B6E8}"/>
          </ac:picMkLst>
        </pc:picChg>
      </pc:sldChg>
      <pc:sldChg chg="ord">
        <pc:chgData name="Karen McPherson" userId="S::karen.mcpherson_necsws.com#ext#@birminghamcitycouncil.onmicrosoft.com::2a9f0f23-b44d-4b86-844b-bf8170181fc9" providerId="AD" clId="Web-{FB3573E5-BD68-76FF-3DE1-8D4A7538F17C}" dt="2023-10-09T09:52:58.077" v="104"/>
        <pc:sldMkLst>
          <pc:docMk/>
          <pc:sldMk cId="459661895" sldId="370"/>
        </pc:sldMkLst>
      </pc:sldChg>
      <pc:sldChg chg="modSp ord">
        <pc:chgData name="Karen McPherson" userId="S::karen.mcpherson_necsws.com#ext#@birminghamcitycouncil.onmicrosoft.com::2a9f0f23-b44d-4b86-844b-bf8170181fc9" providerId="AD" clId="Web-{FB3573E5-BD68-76FF-3DE1-8D4A7538F17C}" dt="2023-10-09T09:52:45.232" v="103" actId="20577"/>
        <pc:sldMkLst>
          <pc:docMk/>
          <pc:sldMk cId="3006730835" sldId="376"/>
        </pc:sldMkLst>
        <pc:spChg chg="mod">
          <ac:chgData name="Karen McPherson" userId="S::karen.mcpherson_necsws.com#ext#@birminghamcitycouncil.onmicrosoft.com::2a9f0f23-b44d-4b86-844b-bf8170181fc9" providerId="AD" clId="Web-{FB3573E5-BD68-76FF-3DE1-8D4A7538F17C}" dt="2023-10-09T09:52:45.232" v="103" actId="20577"/>
          <ac:spMkLst>
            <pc:docMk/>
            <pc:sldMk cId="3006730835" sldId="376"/>
            <ac:spMk id="2" creationId="{65B8B7B2-55A8-A985-FEDC-A017C211184B}"/>
          </ac:spMkLst>
        </pc:spChg>
      </pc:sldChg>
      <pc:sldChg chg="modSp">
        <pc:chgData name="Karen McPherson" userId="S::karen.mcpherson_necsws.com#ext#@birminghamcitycouncil.onmicrosoft.com::2a9f0f23-b44d-4b86-844b-bf8170181fc9" providerId="AD" clId="Web-{FB3573E5-BD68-76FF-3DE1-8D4A7538F17C}" dt="2023-10-09T13:21:02.657" v="183" actId="20577"/>
        <pc:sldMkLst>
          <pc:docMk/>
          <pc:sldMk cId="1387677818" sldId="378"/>
        </pc:sldMkLst>
        <pc:spChg chg="mod">
          <ac:chgData name="Karen McPherson" userId="S::karen.mcpherson_necsws.com#ext#@birminghamcitycouncil.onmicrosoft.com::2a9f0f23-b44d-4b86-844b-bf8170181fc9" providerId="AD" clId="Web-{FB3573E5-BD68-76FF-3DE1-8D4A7538F17C}" dt="2023-10-09T13:21:02.657" v="183" actId="20577"/>
          <ac:spMkLst>
            <pc:docMk/>
            <pc:sldMk cId="1387677818" sldId="378"/>
            <ac:spMk id="5" creationId="{65ABBDC1-DAE5-A35B-F353-2256525943AA}"/>
          </ac:spMkLst>
        </pc:spChg>
      </pc:sldChg>
    </pc:docChg>
  </pc:docChgLst>
  <pc:docChgLst>
    <pc:chgData name="Karen McPherson" userId="S::karen.mcpherson_necsws.com#ext#@birminghamcitycouncil.onmicrosoft.com::2a9f0f23-b44d-4b86-844b-bf8170181fc9" providerId="AD" clId="Web-{FEBE4267-3A33-4303-ABE3-DE72490C74D0}"/>
    <pc:docChg chg="modSld">
      <pc:chgData name="Karen McPherson" userId="S::karen.mcpherson_necsws.com#ext#@birminghamcitycouncil.onmicrosoft.com::2a9f0f23-b44d-4b86-844b-bf8170181fc9" providerId="AD" clId="Web-{FEBE4267-3A33-4303-ABE3-DE72490C74D0}" dt="2023-09-26T14:23:27.335" v="2"/>
      <pc:docMkLst>
        <pc:docMk/>
      </pc:docMkLst>
      <pc:sldChg chg="addSp">
        <pc:chgData name="Karen McPherson" userId="S::karen.mcpherson_necsws.com#ext#@birminghamcitycouncil.onmicrosoft.com::2a9f0f23-b44d-4b86-844b-bf8170181fc9" providerId="AD" clId="Web-{FEBE4267-3A33-4303-ABE3-DE72490C74D0}" dt="2023-09-26T14:23:27.335" v="2"/>
        <pc:sldMkLst>
          <pc:docMk/>
          <pc:sldMk cId="459661895" sldId="370"/>
        </pc:sldMkLst>
        <pc:picChg chg="add">
          <ac:chgData name="Karen McPherson" userId="S::karen.mcpherson_necsws.com#ext#@birminghamcitycouncil.onmicrosoft.com::2a9f0f23-b44d-4b86-844b-bf8170181fc9" providerId="AD" clId="Web-{FEBE4267-3A33-4303-ABE3-DE72490C74D0}" dt="2023-09-26T14:23:27.304" v="0"/>
          <ac:picMkLst>
            <pc:docMk/>
            <pc:sldMk cId="459661895" sldId="370"/>
            <ac:picMk id="5" creationId="{3C62AC0E-591A-BB8A-74F3-EFD301BFE606}"/>
          </ac:picMkLst>
        </pc:picChg>
        <pc:picChg chg="add">
          <ac:chgData name="Karen McPherson" userId="S::karen.mcpherson_necsws.com#ext#@birminghamcitycouncil.onmicrosoft.com::2a9f0f23-b44d-4b86-844b-bf8170181fc9" providerId="AD" clId="Web-{FEBE4267-3A33-4303-ABE3-DE72490C74D0}" dt="2023-09-26T14:23:27.319" v="1"/>
          <ac:picMkLst>
            <pc:docMk/>
            <pc:sldMk cId="459661895" sldId="370"/>
            <ac:picMk id="7" creationId="{6BF00E24-030F-8806-736E-BF3107C0A2E1}"/>
          </ac:picMkLst>
        </pc:picChg>
        <pc:picChg chg="add">
          <ac:chgData name="Karen McPherson" userId="S::karen.mcpherson_necsws.com#ext#@birminghamcitycouncil.onmicrosoft.com::2a9f0f23-b44d-4b86-844b-bf8170181fc9" providerId="AD" clId="Web-{FEBE4267-3A33-4303-ABE3-DE72490C74D0}" dt="2023-09-26T14:23:27.335" v="2"/>
          <ac:picMkLst>
            <pc:docMk/>
            <pc:sldMk cId="459661895" sldId="370"/>
            <ac:picMk id="9" creationId="{8CE18E1A-6893-EA2E-0267-5BD69B2BE0C3}"/>
          </ac:picMkLst>
        </pc:picChg>
      </pc:sldChg>
    </pc:docChg>
  </pc:docChgLst>
  <pc:docChgLst>
    <pc:chgData name="Karen McPherson" userId="S::karen.mcpherson_necsws.com#ext#@birminghamcitycouncil.onmicrosoft.com::2a9f0f23-b44d-4b86-844b-bf8170181fc9" providerId="AD" clId="Web-{11B93186-BAF3-4A10-B431-52C66E4D6B6A}"/>
    <pc:docChg chg="modSld">
      <pc:chgData name="Karen McPherson" userId="S::karen.mcpherson_necsws.com#ext#@birminghamcitycouncil.onmicrosoft.com::2a9f0f23-b44d-4b86-844b-bf8170181fc9" providerId="AD" clId="Web-{11B93186-BAF3-4A10-B431-52C66E4D6B6A}" dt="2023-09-26T10:10:36.950" v="6" actId="20577"/>
      <pc:docMkLst>
        <pc:docMk/>
      </pc:docMkLst>
      <pc:sldChg chg="delSp modSp">
        <pc:chgData name="Karen McPherson" userId="S::karen.mcpherson_necsws.com#ext#@birminghamcitycouncil.onmicrosoft.com::2a9f0f23-b44d-4b86-844b-bf8170181fc9" providerId="AD" clId="Web-{11B93186-BAF3-4A10-B431-52C66E4D6B6A}" dt="2023-09-26T10:10:36.950" v="6" actId="20577"/>
        <pc:sldMkLst>
          <pc:docMk/>
          <pc:sldMk cId="1801162161" sldId="348"/>
        </pc:sldMkLst>
        <pc:spChg chg="mod">
          <ac:chgData name="Karen McPherson" userId="S::karen.mcpherson_necsws.com#ext#@birminghamcitycouncil.onmicrosoft.com::2a9f0f23-b44d-4b86-844b-bf8170181fc9" providerId="AD" clId="Web-{11B93186-BAF3-4A10-B431-52C66E4D6B6A}" dt="2023-09-26T10:10:36.950" v="6" actId="20577"/>
          <ac:spMkLst>
            <pc:docMk/>
            <pc:sldMk cId="1801162161" sldId="348"/>
            <ac:spMk id="5" creationId="{65ABBDC1-DAE5-A35B-F353-2256525943AA}"/>
          </ac:spMkLst>
        </pc:spChg>
        <pc:picChg chg="del">
          <ac:chgData name="Karen McPherson" userId="S::karen.mcpherson_necsws.com#ext#@birminghamcitycouncil.onmicrosoft.com::2a9f0f23-b44d-4b86-844b-bf8170181fc9" providerId="AD" clId="Web-{11B93186-BAF3-4A10-B431-52C66E4D6B6A}" dt="2023-09-26T10:10:22.825" v="0"/>
          <ac:picMkLst>
            <pc:docMk/>
            <pc:sldMk cId="1801162161" sldId="348"/>
            <ac:picMk id="4" creationId="{7BE39736-E818-6387-084F-46B994836DA6}"/>
          </ac:picMkLst>
        </pc:picChg>
      </pc:sldChg>
    </pc:docChg>
  </pc:docChgLst>
  <pc:docChgLst>
    <pc:chgData name="Karen McPherson" userId="S::karen.mcpherson_necsws.com#ext#@birminghamcitycouncil.onmicrosoft.com::2a9f0f23-b44d-4b86-844b-bf8170181fc9" providerId="AD" clId="Web-{DBF745A2-AC7E-45C5-9E1A-1493BD7798AC}"/>
    <pc:docChg chg="modSld">
      <pc:chgData name="Karen McPherson" userId="S::karen.mcpherson_necsws.com#ext#@birminghamcitycouncil.onmicrosoft.com::2a9f0f23-b44d-4b86-844b-bf8170181fc9" providerId="AD" clId="Web-{DBF745A2-AC7E-45C5-9E1A-1493BD7798AC}" dt="2023-11-07T10:12:13.740" v="8" actId="20577"/>
      <pc:docMkLst>
        <pc:docMk/>
      </pc:docMkLst>
      <pc:sldChg chg="modSp">
        <pc:chgData name="Karen McPherson" userId="S::karen.mcpherson_necsws.com#ext#@birminghamcitycouncil.onmicrosoft.com::2a9f0f23-b44d-4b86-844b-bf8170181fc9" providerId="AD" clId="Web-{DBF745A2-AC7E-45C5-9E1A-1493BD7798AC}" dt="2023-11-07T10:12:07.552" v="7" actId="20577"/>
        <pc:sldMkLst>
          <pc:docMk/>
          <pc:sldMk cId="0" sldId="256"/>
        </pc:sldMkLst>
        <pc:spChg chg="mod">
          <ac:chgData name="Karen McPherson" userId="S::karen.mcpherson_necsws.com#ext#@birminghamcitycouncil.onmicrosoft.com::2a9f0f23-b44d-4b86-844b-bf8170181fc9" providerId="AD" clId="Web-{DBF745A2-AC7E-45C5-9E1A-1493BD7798AC}" dt="2023-11-07T10:12:07.552" v="7" actId="20577"/>
          <ac:spMkLst>
            <pc:docMk/>
            <pc:sldMk cId="0" sldId="256"/>
            <ac:spMk id="6" creationId="{00000000-0000-0000-0000-000000000000}"/>
          </ac:spMkLst>
        </pc:spChg>
      </pc:sldChg>
      <pc:sldChg chg="modSp">
        <pc:chgData name="Karen McPherson" userId="S::karen.mcpherson_necsws.com#ext#@birminghamcitycouncil.onmicrosoft.com::2a9f0f23-b44d-4b86-844b-bf8170181fc9" providerId="AD" clId="Web-{DBF745A2-AC7E-45C5-9E1A-1493BD7798AC}" dt="2023-11-07T10:12:13.740" v="8" actId="20577"/>
        <pc:sldMkLst>
          <pc:docMk/>
          <pc:sldMk cId="4181272070" sldId="336"/>
        </pc:sldMkLst>
        <pc:spChg chg="mod">
          <ac:chgData name="Karen McPherson" userId="S::karen.mcpherson_necsws.com#ext#@birminghamcitycouncil.onmicrosoft.com::2a9f0f23-b44d-4b86-844b-bf8170181fc9" providerId="AD" clId="Web-{DBF745A2-AC7E-45C5-9E1A-1493BD7798AC}" dt="2023-11-07T10:12:13.740" v="8" actId="20577"/>
          <ac:spMkLst>
            <pc:docMk/>
            <pc:sldMk cId="4181272070" sldId="336"/>
            <ac:spMk id="5" creationId="{65ABBDC1-DAE5-A35B-F353-2256525943AA}"/>
          </ac:spMkLst>
        </pc:spChg>
      </pc:sldChg>
    </pc:docChg>
  </pc:docChgLst>
  <pc:docChgLst>
    <pc:chgData name="Karen McPherson" userId="S::karen.mcpherson_necsws.com#ext#@birminghamcitycouncil.onmicrosoft.com::2a9f0f23-b44d-4b86-844b-bf8170181fc9" providerId="AD" clId="Web-{FE2DBF56-492B-461C-BA5E-2D1F61518862}"/>
    <pc:docChg chg="delSld modSld">
      <pc:chgData name="Karen McPherson" userId="S::karen.mcpherson_necsws.com#ext#@birminghamcitycouncil.onmicrosoft.com::2a9f0f23-b44d-4b86-844b-bf8170181fc9" providerId="AD" clId="Web-{FE2DBF56-492B-461C-BA5E-2D1F61518862}" dt="2023-09-12T10:03:58.892" v="101" actId="1076"/>
      <pc:docMkLst>
        <pc:docMk/>
      </pc:docMkLst>
      <pc:sldChg chg="modSp">
        <pc:chgData name="Karen McPherson" userId="S::karen.mcpherson_necsws.com#ext#@birminghamcitycouncil.onmicrosoft.com::2a9f0f23-b44d-4b86-844b-bf8170181fc9" providerId="AD" clId="Web-{FE2DBF56-492B-461C-BA5E-2D1F61518862}" dt="2023-09-12T09:59:54.814" v="6" actId="20577"/>
        <pc:sldMkLst>
          <pc:docMk/>
          <pc:sldMk cId="0" sldId="256"/>
        </pc:sldMkLst>
        <pc:spChg chg="mod">
          <ac:chgData name="Karen McPherson" userId="S::karen.mcpherson_necsws.com#ext#@birminghamcitycouncil.onmicrosoft.com::2a9f0f23-b44d-4b86-844b-bf8170181fc9" providerId="AD" clId="Web-{FE2DBF56-492B-461C-BA5E-2D1F61518862}" dt="2023-09-12T09:59:54.814" v="6" actId="20577"/>
          <ac:spMkLst>
            <pc:docMk/>
            <pc:sldMk cId="0" sldId="256"/>
            <ac:spMk id="6" creationId="{00000000-0000-0000-0000-000000000000}"/>
          </ac:spMkLst>
        </pc:spChg>
      </pc:sldChg>
      <pc:sldChg chg="modSp">
        <pc:chgData name="Karen McPherson" userId="S::karen.mcpherson_necsws.com#ext#@birminghamcitycouncil.onmicrosoft.com::2a9f0f23-b44d-4b86-844b-bf8170181fc9" providerId="AD" clId="Web-{FE2DBF56-492B-461C-BA5E-2D1F61518862}" dt="2023-09-12T10:02:37.855" v="57" actId="20577"/>
        <pc:sldMkLst>
          <pc:docMk/>
          <pc:sldMk cId="4181272070" sldId="336"/>
        </pc:sldMkLst>
        <pc:spChg chg="mod">
          <ac:chgData name="Karen McPherson" userId="S::karen.mcpherson_necsws.com#ext#@birminghamcitycouncil.onmicrosoft.com::2a9f0f23-b44d-4b86-844b-bf8170181fc9" providerId="AD" clId="Web-{FE2DBF56-492B-461C-BA5E-2D1F61518862}" dt="2023-09-12T09:59:59.361" v="8" actId="20577"/>
          <ac:spMkLst>
            <pc:docMk/>
            <pc:sldMk cId="4181272070" sldId="336"/>
            <ac:spMk id="2" creationId="{65B8B7B2-55A8-A985-FEDC-A017C211184B}"/>
          </ac:spMkLst>
        </pc:spChg>
        <pc:spChg chg="mod">
          <ac:chgData name="Karen McPherson" userId="S::karen.mcpherson_necsws.com#ext#@birminghamcitycouncil.onmicrosoft.com::2a9f0f23-b44d-4b86-844b-bf8170181fc9" providerId="AD" clId="Web-{FE2DBF56-492B-461C-BA5E-2D1F61518862}" dt="2023-09-12T10:02:37.855" v="57" actId="20577"/>
          <ac:spMkLst>
            <pc:docMk/>
            <pc:sldMk cId="4181272070" sldId="336"/>
            <ac:spMk id="5" creationId="{65ABBDC1-DAE5-A35B-F353-2256525943AA}"/>
          </ac:spMkLst>
        </pc:spChg>
      </pc:sldChg>
      <pc:sldChg chg="modSp">
        <pc:chgData name="Karen McPherson" userId="S::karen.mcpherson_necsws.com#ext#@birminghamcitycouncil.onmicrosoft.com::2a9f0f23-b44d-4b86-844b-bf8170181fc9" providerId="AD" clId="Web-{FE2DBF56-492B-461C-BA5E-2D1F61518862}" dt="2023-09-12T10:00:55.583" v="46" actId="20577"/>
        <pc:sldMkLst>
          <pc:docMk/>
          <pc:sldMk cId="2555453787" sldId="347"/>
        </pc:sldMkLst>
        <pc:spChg chg="mod">
          <ac:chgData name="Karen McPherson" userId="S::karen.mcpherson_necsws.com#ext#@birminghamcitycouncil.onmicrosoft.com::2a9f0f23-b44d-4b86-844b-bf8170181fc9" providerId="AD" clId="Web-{FE2DBF56-492B-461C-BA5E-2D1F61518862}" dt="2023-09-12T10:00:55.583" v="46" actId="20577"/>
          <ac:spMkLst>
            <pc:docMk/>
            <pc:sldMk cId="2555453787" sldId="347"/>
            <ac:spMk id="5" creationId="{65ABBDC1-DAE5-A35B-F353-2256525943AA}"/>
          </ac:spMkLst>
        </pc:spChg>
      </pc:sldChg>
      <pc:sldChg chg="delSp modSp">
        <pc:chgData name="Karen McPherson" userId="S::karen.mcpherson_necsws.com#ext#@birminghamcitycouncil.onmicrosoft.com::2a9f0f23-b44d-4b86-844b-bf8170181fc9" providerId="AD" clId="Web-{FE2DBF56-492B-461C-BA5E-2D1F61518862}" dt="2023-09-12T10:03:58.892" v="101" actId="1076"/>
        <pc:sldMkLst>
          <pc:docMk/>
          <pc:sldMk cId="1801162161" sldId="348"/>
        </pc:sldMkLst>
        <pc:spChg chg="mod">
          <ac:chgData name="Karen McPherson" userId="S::karen.mcpherson_necsws.com#ext#@birminghamcitycouncil.onmicrosoft.com::2a9f0f23-b44d-4b86-844b-bf8170181fc9" providerId="AD" clId="Web-{FE2DBF56-492B-461C-BA5E-2D1F61518862}" dt="2023-09-12T10:03:40.047" v="95"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FE2DBF56-492B-461C-BA5E-2D1F61518862}" dt="2023-09-12T10:03:58.892" v="101" actId="1076"/>
          <ac:picMkLst>
            <pc:docMk/>
            <pc:sldMk cId="1801162161" sldId="348"/>
            <ac:picMk id="3" creationId="{C8D0EB7F-A425-AC61-43F1-1B80838AA2B3}"/>
          </ac:picMkLst>
        </pc:picChg>
        <pc:picChg chg="del">
          <ac:chgData name="Karen McPherson" userId="S::karen.mcpherson_necsws.com#ext#@birminghamcitycouncil.onmicrosoft.com::2a9f0f23-b44d-4b86-844b-bf8170181fc9" providerId="AD" clId="Web-{FE2DBF56-492B-461C-BA5E-2D1F61518862}" dt="2023-09-12T10:03:43.078" v="96"/>
          <ac:picMkLst>
            <pc:docMk/>
            <pc:sldMk cId="1801162161" sldId="348"/>
            <ac:picMk id="4" creationId="{E0061E83-68DE-3833-D707-8F103FB89334}"/>
          </ac:picMkLst>
        </pc:picChg>
        <pc:picChg chg="mod">
          <ac:chgData name="Karen McPherson" userId="S::karen.mcpherson_necsws.com#ext#@birminghamcitycouncil.onmicrosoft.com::2a9f0f23-b44d-4b86-844b-bf8170181fc9" providerId="AD" clId="Web-{FE2DBF56-492B-461C-BA5E-2D1F61518862}" dt="2023-09-12T10:03:57.048" v="100" actId="1076"/>
          <ac:picMkLst>
            <pc:docMk/>
            <pc:sldMk cId="1801162161" sldId="348"/>
            <ac:picMk id="6" creationId="{D7F43E9C-7EA0-2173-4E95-2DB72F923A80}"/>
          </ac:picMkLst>
        </pc:picChg>
      </pc:sldChg>
      <pc:sldChg chg="modSp">
        <pc:chgData name="Karen McPherson" userId="S::karen.mcpherson_necsws.com#ext#@birminghamcitycouncil.onmicrosoft.com::2a9f0f23-b44d-4b86-844b-bf8170181fc9" providerId="AD" clId="Web-{FE2DBF56-492B-461C-BA5E-2D1F61518862}" dt="2023-09-12T10:00:24.941" v="16" actId="20577"/>
        <pc:sldMkLst>
          <pc:docMk/>
          <pc:sldMk cId="975016001" sldId="350"/>
        </pc:sldMkLst>
        <pc:spChg chg="mod">
          <ac:chgData name="Karen McPherson" userId="S::karen.mcpherson_necsws.com#ext#@birminghamcitycouncil.onmicrosoft.com::2a9f0f23-b44d-4b86-844b-bf8170181fc9" providerId="AD" clId="Web-{FE2DBF56-492B-461C-BA5E-2D1F61518862}" dt="2023-09-12T10:00:11.987" v="12" actId="20577"/>
          <ac:spMkLst>
            <pc:docMk/>
            <pc:sldMk cId="975016001" sldId="350"/>
            <ac:spMk id="2" creationId="{65B8B7B2-55A8-A985-FEDC-A017C211184B}"/>
          </ac:spMkLst>
        </pc:spChg>
        <pc:spChg chg="mod">
          <ac:chgData name="Karen McPherson" userId="S::karen.mcpherson_necsws.com#ext#@birminghamcitycouncil.onmicrosoft.com::2a9f0f23-b44d-4b86-844b-bf8170181fc9" providerId="AD" clId="Web-{FE2DBF56-492B-461C-BA5E-2D1F61518862}" dt="2023-09-12T10:00:24.941" v="16" actId="20577"/>
          <ac:spMkLst>
            <pc:docMk/>
            <pc:sldMk cId="975016001" sldId="350"/>
            <ac:spMk id="8" creationId="{C7DAB7A4-3A0E-B93E-2739-75DFD914A2D8}"/>
          </ac:spMkLst>
        </pc:spChg>
        <pc:spChg chg="mod">
          <ac:chgData name="Karen McPherson" userId="S::karen.mcpherson_necsws.com#ext#@birminghamcitycouncil.onmicrosoft.com::2a9f0f23-b44d-4b86-844b-bf8170181fc9" providerId="AD" clId="Web-{FE2DBF56-492B-461C-BA5E-2D1F61518862}" dt="2023-09-12T10:00:18.706" v="13" actId="20577"/>
          <ac:spMkLst>
            <pc:docMk/>
            <pc:sldMk cId="975016001" sldId="350"/>
            <ac:spMk id="14" creationId="{A52DD0FF-DB61-5371-5EC6-8B165554EED9}"/>
          </ac:spMkLst>
        </pc:spChg>
      </pc:sldChg>
      <pc:sldChg chg="del">
        <pc:chgData name="Karen McPherson" userId="S::karen.mcpherson_necsws.com#ext#@birminghamcitycouncil.onmicrosoft.com::2a9f0f23-b44d-4b86-844b-bf8170181fc9" providerId="AD" clId="Web-{FE2DBF56-492B-461C-BA5E-2D1F61518862}" dt="2023-09-12T10:00:31.160" v="18"/>
        <pc:sldMkLst>
          <pc:docMk/>
          <pc:sldMk cId="2992652573" sldId="351"/>
        </pc:sldMkLst>
      </pc:sldChg>
      <pc:sldChg chg="del">
        <pc:chgData name="Karen McPherson" userId="S::karen.mcpherson_necsws.com#ext#@birminghamcitycouncil.onmicrosoft.com::2a9f0f23-b44d-4b86-844b-bf8170181fc9" providerId="AD" clId="Web-{FE2DBF56-492B-461C-BA5E-2D1F61518862}" dt="2023-09-12T10:00:30.238" v="17"/>
        <pc:sldMkLst>
          <pc:docMk/>
          <pc:sldMk cId="1908405423" sldId="352"/>
        </pc:sldMkLst>
      </pc:sldChg>
      <pc:sldChg chg="del">
        <pc:chgData name="Karen McPherson" userId="S::karen.mcpherson_necsws.com#ext#@birminghamcitycouncil.onmicrosoft.com::2a9f0f23-b44d-4b86-844b-bf8170181fc9" providerId="AD" clId="Web-{FE2DBF56-492B-461C-BA5E-2D1F61518862}" dt="2023-09-12T10:00:33.098" v="21"/>
        <pc:sldMkLst>
          <pc:docMk/>
          <pc:sldMk cId="958790252" sldId="354"/>
        </pc:sldMkLst>
      </pc:sldChg>
      <pc:sldChg chg="del">
        <pc:chgData name="Karen McPherson" userId="S::karen.mcpherson_necsws.com#ext#@birminghamcitycouncil.onmicrosoft.com::2a9f0f23-b44d-4b86-844b-bf8170181fc9" providerId="AD" clId="Web-{FE2DBF56-492B-461C-BA5E-2D1F61518862}" dt="2023-09-12T10:00:32.347" v="20"/>
        <pc:sldMkLst>
          <pc:docMk/>
          <pc:sldMk cId="591177067" sldId="355"/>
        </pc:sldMkLst>
      </pc:sldChg>
      <pc:sldChg chg="del">
        <pc:chgData name="Karen McPherson" userId="S::karen.mcpherson_necsws.com#ext#@birminghamcitycouncil.onmicrosoft.com::2a9f0f23-b44d-4b86-844b-bf8170181fc9" providerId="AD" clId="Web-{FE2DBF56-492B-461C-BA5E-2D1F61518862}" dt="2023-09-12T10:00:31.801" v="19"/>
        <pc:sldMkLst>
          <pc:docMk/>
          <pc:sldMk cId="3644152962" sldId="356"/>
        </pc:sldMkLst>
      </pc:sldChg>
      <pc:sldChg chg="del">
        <pc:chgData name="Karen McPherson" userId="S::karen.mcpherson_necsws.com#ext#@birminghamcitycouncil.onmicrosoft.com::2a9f0f23-b44d-4b86-844b-bf8170181fc9" providerId="AD" clId="Web-{FE2DBF56-492B-461C-BA5E-2D1F61518862}" dt="2023-09-12T10:00:35.551" v="24"/>
        <pc:sldMkLst>
          <pc:docMk/>
          <pc:sldMk cId="1400971163" sldId="357"/>
        </pc:sldMkLst>
      </pc:sldChg>
      <pc:sldChg chg="del">
        <pc:chgData name="Karen McPherson" userId="S::karen.mcpherson_necsws.com#ext#@birminghamcitycouncil.onmicrosoft.com::2a9f0f23-b44d-4b86-844b-bf8170181fc9" providerId="AD" clId="Web-{FE2DBF56-492B-461C-BA5E-2D1F61518862}" dt="2023-09-12T10:00:33.566" v="22"/>
        <pc:sldMkLst>
          <pc:docMk/>
          <pc:sldMk cId="1131690239" sldId="358"/>
        </pc:sldMkLst>
      </pc:sldChg>
      <pc:sldChg chg="del">
        <pc:chgData name="Karen McPherson" userId="S::karen.mcpherson_necsws.com#ext#@birminghamcitycouncil.onmicrosoft.com::2a9f0f23-b44d-4b86-844b-bf8170181fc9" providerId="AD" clId="Web-{FE2DBF56-492B-461C-BA5E-2D1F61518862}" dt="2023-09-12T10:00:35.988" v="25"/>
        <pc:sldMkLst>
          <pc:docMk/>
          <pc:sldMk cId="1168147172" sldId="360"/>
        </pc:sldMkLst>
      </pc:sldChg>
      <pc:sldChg chg="del">
        <pc:chgData name="Karen McPherson" userId="S::karen.mcpherson_necsws.com#ext#@birminghamcitycouncil.onmicrosoft.com::2a9f0f23-b44d-4b86-844b-bf8170181fc9" providerId="AD" clId="Web-{FE2DBF56-492B-461C-BA5E-2D1F61518862}" dt="2023-09-12T10:00:40.567" v="34"/>
        <pc:sldMkLst>
          <pc:docMk/>
          <pc:sldMk cId="3209521564" sldId="362"/>
        </pc:sldMkLst>
      </pc:sldChg>
      <pc:sldChg chg="del">
        <pc:chgData name="Karen McPherson" userId="S::karen.mcpherson_necsws.com#ext#@birminghamcitycouncil.onmicrosoft.com::2a9f0f23-b44d-4b86-844b-bf8170181fc9" providerId="AD" clId="Web-{FE2DBF56-492B-461C-BA5E-2D1F61518862}" dt="2023-09-12T10:00:36.379" v="26"/>
        <pc:sldMkLst>
          <pc:docMk/>
          <pc:sldMk cId="3549250837" sldId="363"/>
        </pc:sldMkLst>
      </pc:sldChg>
      <pc:sldChg chg="del">
        <pc:chgData name="Karen McPherson" userId="S::karen.mcpherson_necsws.com#ext#@birminghamcitycouncil.onmicrosoft.com::2a9f0f23-b44d-4b86-844b-bf8170181fc9" providerId="AD" clId="Web-{FE2DBF56-492B-461C-BA5E-2D1F61518862}" dt="2023-09-12T10:00:38.285" v="30"/>
        <pc:sldMkLst>
          <pc:docMk/>
          <pc:sldMk cId="288478582" sldId="364"/>
        </pc:sldMkLst>
      </pc:sldChg>
      <pc:sldChg chg="del">
        <pc:chgData name="Karen McPherson" userId="S::karen.mcpherson_necsws.com#ext#@birminghamcitycouncil.onmicrosoft.com::2a9f0f23-b44d-4b86-844b-bf8170181fc9" providerId="AD" clId="Web-{FE2DBF56-492B-461C-BA5E-2D1F61518862}" dt="2023-09-12T10:00:37.316" v="28"/>
        <pc:sldMkLst>
          <pc:docMk/>
          <pc:sldMk cId="2405377192" sldId="365"/>
        </pc:sldMkLst>
      </pc:sldChg>
      <pc:sldChg chg="del">
        <pc:chgData name="Karen McPherson" userId="S::karen.mcpherson_necsws.com#ext#@birminghamcitycouncil.onmicrosoft.com::2a9f0f23-b44d-4b86-844b-bf8170181fc9" providerId="AD" clId="Web-{FE2DBF56-492B-461C-BA5E-2D1F61518862}" dt="2023-09-12T10:00:34.644" v="23"/>
        <pc:sldMkLst>
          <pc:docMk/>
          <pc:sldMk cId="355456601" sldId="366"/>
        </pc:sldMkLst>
      </pc:sldChg>
      <pc:sldChg chg="del">
        <pc:chgData name="Karen McPherson" userId="S::karen.mcpherson_necsws.com#ext#@birminghamcitycouncil.onmicrosoft.com::2a9f0f23-b44d-4b86-844b-bf8170181fc9" providerId="AD" clId="Web-{FE2DBF56-492B-461C-BA5E-2D1F61518862}" dt="2023-09-12T10:00:36.785" v="27"/>
        <pc:sldMkLst>
          <pc:docMk/>
          <pc:sldMk cId="3055789822" sldId="367"/>
        </pc:sldMkLst>
      </pc:sldChg>
      <pc:sldChg chg="del">
        <pc:chgData name="Karen McPherson" userId="S::karen.mcpherson_necsws.com#ext#@birminghamcitycouncil.onmicrosoft.com::2a9f0f23-b44d-4b86-844b-bf8170181fc9" providerId="AD" clId="Web-{FE2DBF56-492B-461C-BA5E-2D1F61518862}" dt="2023-09-12T10:00:39.238" v="31"/>
        <pc:sldMkLst>
          <pc:docMk/>
          <pc:sldMk cId="2310945252" sldId="368"/>
        </pc:sldMkLst>
      </pc:sldChg>
      <pc:sldChg chg="del">
        <pc:chgData name="Karen McPherson" userId="S::karen.mcpherson_necsws.com#ext#@birminghamcitycouncil.onmicrosoft.com::2a9f0f23-b44d-4b86-844b-bf8170181fc9" providerId="AD" clId="Web-{FE2DBF56-492B-461C-BA5E-2D1F61518862}" dt="2023-09-12T10:00:39.739" v="32"/>
        <pc:sldMkLst>
          <pc:docMk/>
          <pc:sldMk cId="2293543190" sldId="369"/>
        </pc:sldMkLst>
      </pc:sldChg>
      <pc:sldChg chg="del">
        <pc:chgData name="Karen McPherson" userId="S::karen.mcpherson_necsws.com#ext#@birminghamcitycouncil.onmicrosoft.com::2a9f0f23-b44d-4b86-844b-bf8170181fc9" providerId="AD" clId="Web-{FE2DBF56-492B-461C-BA5E-2D1F61518862}" dt="2023-09-12T10:00:37.832" v="29"/>
        <pc:sldMkLst>
          <pc:docMk/>
          <pc:sldMk cId="4056650089" sldId="370"/>
        </pc:sldMkLst>
      </pc:sldChg>
      <pc:sldChg chg="del">
        <pc:chgData name="Karen McPherson" userId="S::karen.mcpherson_necsws.com#ext#@birminghamcitycouncil.onmicrosoft.com::2a9f0f23-b44d-4b86-844b-bf8170181fc9" providerId="AD" clId="Web-{FE2DBF56-492B-461C-BA5E-2D1F61518862}" dt="2023-09-12T10:00:40.160" v="33"/>
        <pc:sldMkLst>
          <pc:docMk/>
          <pc:sldMk cId="1385188681" sldId="371"/>
        </pc:sldMkLst>
      </pc:sldChg>
      <pc:sldChg chg="del">
        <pc:chgData name="Karen McPherson" userId="S::karen.mcpherson_necsws.com#ext#@birminghamcitycouncil.onmicrosoft.com::2a9f0f23-b44d-4b86-844b-bf8170181fc9" providerId="AD" clId="Web-{FE2DBF56-492B-461C-BA5E-2D1F61518862}" dt="2023-09-12T10:00:42.161" v="35"/>
        <pc:sldMkLst>
          <pc:docMk/>
          <pc:sldMk cId="1350066668" sldId="372"/>
        </pc:sldMkLst>
      </pc:sldChg>
      <pc:sldChg chg="del">
        <pc:chgData name="Karen McPherson" userId="S::karen.mcpherson_necsws.com#ext#@birminghamcitycouncil.onmicrosoft.com::2a9f0f23-b44d-4b86-844b-bf8170181fc9" providerId="AD" clId="Web-{FE2DBF56-492B-461C-BA5E-2D1F61518862}" dt="2023-09-12T10:00:42.614" v="36"/>
        <pc:sldMkLst>
          <pc:docMk/>
          <pc:sldMk cId="974772665" sldId="373"/>
        </pc:sldMkLst>
      </pc:sldChg>
      <pc:sldChg chg="del">
        <pc:chgData name="Karen McPherson" userId="S::karen.mcpherson_necsws.com#ext#@birminghamcitycouncil.onmicrosoft.com::2a9f0f23-b44d-4b86-844b-bf8170181fc9" providerId="AD" clId="Web-{FE2DBF56-492B-461C-BA5E-2D1F61518862}" dt="2023-09-12T10:00:43.067" v="37"/>
        <pc:sldMkLst>
          <pc:docMk/>
          <pc:sldMk cId="3860482555" sldId="374"/>
        </pc:sldMkLst>
      </pc:sldChg>
      <pc:sldChg chg="del">
        <pc:chgData name="Karen McPherson" userId="S::karen.mcpherson_necsws.com#ext#@birminghamcitycouncil.onmicrosoft.com::2a9f0f23-b44d-4b86-844b-bf8170181fc9" providerId="AD" clId="Web-{FE2DBF56-492B-461C-BA5E-2D1F61518862}" dt="2023-09-12T10:00:43.473" v="38"/>
        <pc:sldMkLst>
          <pc:docMk/>
          <pc:sldMk cId="1881121408" sldId="375"/>
        </pc:sldMkLst>
      </pc:sldChg>
      <pc:sldChg chg="del">
        <pc:chgData name="Karen McPherson" userId="S::karen.mcpherson_necsws.com#ext#@birminghamcitycouncil.onmicrosoft.com::2a9f0f23-b44d-4b86-844b-bf8170181fc9" providerId="AD" clId="Web-{FE2DBF56-492B-461C-BA5E-2D1F61518862}" dt="2023-09-12T10:00:43.864" v="39"/>
        <pc:sldMkLst>
          <pc:docMk/>
          <pc:sldMk cId="3029357069" sldId="376"/>
        </pc:sldMkLst>
      </pc:sldChg>
      <pc:sldChg chg="del">
        <pc:chgData name="Karen McPherson" userId="S::karen.mcpherson_necsws.com#ext#@birminghamcitycouncil.onmicrosoft.com::2a9f0f23-b44d-4b86-844b-bf8170181fc9" providerId="AD" clId="Web-{FE2DBF56-492B-461C-BA5E-2D1F61518862}" dt="2023-09-12T10:00:44.239" v="40"/>
        <pc:sldMkLst>
          <pc:docMk/>
          <pc:sldMk cId="1901301140" sldId="377"/>
        </pc:sldMkLst>
      </pc:sldChg>
      <pc:sldChg chg="del">
        <pc:chgData name="Karen McPherson" userId="S::karen.mcpherson_necsws.com#ext#@birminghamcitycouncil.onmicrosoft.com::2a9f0f23-b44d-4b86-844b-bf8170181fc9" providerId="AD" clId="Web-{FE2DBF56-492B-461C-BA5E-2D1F61518862}" dt="2023-09-12T10:00:45.317" v="41"/>
        <pc:sldMkLst>
          <pc:docMk/>
          <pc:sldMk cId="4027868785" sldId="378"/>
        </pc:sldMkLst>
      </pc:sldChg>
      <pc:sldChg chg="del">
        <pc:chgData name="Karen McPherson" userId="S::karen.mcpherson_necsws.com#ext#@birminghamcitycouncil.onmicrosoft.com::2a9f0f23-b44d-4b86-844b-bf8170181fc9" providerId="AD" clId="Web-{FE2DBF56-492B-461C-BA5E-2D1F61518862}" dt="2023-09-12T10:00:47.176" v="42"/>
        <pc:sldMkLst>
          <pc:docMk/>
          <pc:sldMk cId="3678146525" sldId="379"/>
        </pc:sldMkLst>
      </pc:sldChg>
    </pc:docChg>
  </pc:docChgLst>
  <pc:docChgLst>
    <pc:chgData name="Keara Drumm" userId="S::keara.drumm_wearesnook.com#ext#@birminghamcitycouncil.onmicrosoft.com::d7d44069-bd37-44c0-8ebc-6bfbf36dc5c0" providerId="AD" clId="Web-{D292232D-93F1-357F-FCF6-B52DA55D025B}"/>
    <pc:docChg chg="addSld delSld modSld">
      <pc:chgData name="Keara Drumm" userId="S::keara.drumm_wearesnook.com#ext#@birminghamcitycouncil.onmicrosoft.com::d7d44069-bd37-44c0-8ebc-6bfbf36dc5c0" providerId="AD" clId="Web-{D292232D-93F1-357F-FCF6-B52DA55D025B}" dt="2023-08-29T08:45:53.831" v="6"/>
      <pc:docMkLst>
        <pc:docMk/>
      </pc:docMkLst>
      <pc:sldChg chg="modSp">
        <pc:chgData name="Keara Drumm" userId="S::keara.drumm_wearesnook.com#ext#@birminghamcitycouncil.onmicrosoft.com::d7d44069-bd37-44c0-8ebc-6bfbf36dc5c0" providerId="AD" clId="Web-{D292232D-93F1-357F-FCF6-B52DA55D025B}" dt="2023-08-29T08:45:15.190" v="0" actId="20577"/>
        <pc:sldMkLst>
          <pc:docMk/>
          <pc:sldMk cId="4181272070" sldId="336"/>
        </pc:sldMkLst>
        <pc:spChg chg="mod">
          <ac:chgData name="Keara Drumm" userId="S::keara.drumm_wearesnook.com#ext#@birminghamcitycouncil.onmicrosoft.com::d7d44069-bd37-44c0-8ebc-6bfbf36dc5c0" providerId="AD" clId="Web-{D292232D-93F1-357F-FCF6-B52DA55D025B}" dt="2023-08-29T08:45:15.190" v="0" actId="20577"/>
          <ac:spMkLst>
            <pc:docMk/>
            <pc:sldMk cId="4181272070" sldId="336"/>
            <ac:spMk id="5" creationId="{65ABBDC1-DAE5-A35B-F353-2256525943AA}"/>
          </ac:spMkLst>
        </pc:spChg>
      </pc:sldChg>
      <pc:sldChg chg="del">
        <pc:chgData name="Keara Drumm" userId="S::keara.drumm_wearesnook.com#ext#@birminghamcitycouncil.onmicrosoft.com::d7d44069-bd37-44c0-8ebc-6bfbf36dc5c0" providerId="AD" clId="Web-{D292232D-93F1-357F-FCF6-B52DA55D025B}" dt="2023-08-29T08:45:53.831" v="6"/>
        <pc:sldMkLst>
          <pc:docMk/>
          <pc:sldMk cId="3754951124" sldId="342"/>
        </pc:sldMkLst>
      </pc:sldChg>
      <pc:sldChg chg="modSp add replId">
        <pc:chgData name="Keara Drumm" userId="S::keara.drumm_wearesnook.com#ext#@birminghamcitycouncil.onmicrosoft.com::d7d44069-bd37-44c0-8ebc-6bfbf36dc5c0" providerId="AD" clId="Web-{D292232D-93F1-357F-FCF6-B52DA55D025B}" dt="2023-08-29T08:45:52.410" v="5" actId="20577"/>
        <pc:sldMkLst>
          <pc:docMk/>
          <pc:sldMk cId="1801162161" sldId="348"/>
        </pc:sldMkLst>
        <pc:spChg chg="mod">
          <ac:chgData name="Keara Drumm" userId="S::keara.drumm_wearesnook.com#ext#@birminghamcitycouncil.onmicrosoft.com::d7d44069-bd37-44c0-8ebc-6bfbf36dc5c0" providerId="AD" clId="Web-{D292232D-93F1-357F-FCF6-B52DA55D025B}" dt="2023-08-29T08:45:47.394" v="3" actId="20577"/>
          <ac:spMkLst>
            <pc:docMk/>
            <pc:sldMk cId="1801162161" sldId="348"/>
            <ac:spMk id="2" creationId="{65B8B7B2-55A8-A985-FEDC-A017C211184B}"/>
          </ac:spMkLst>
        </pc:spChg>
        <pc:spChg chg="mod">
          <ac:chgData name="Keara Drumm" userId="S::keara.drumm_wearesnook.com#ext#@birminghamcitycouncil.onmicrosoft.com::d7d44069-bd37-44c0-8ebc-6bfbf36dc5c0" providerId="AD" clId="Web-{D292232D-93F1-357F-FCF6-B52DA55D025B}" dt="2023-08-29T08:45:52.410" v="5" actId="20577"/>
          <ac:spMkLst>
            <pc:docMk/>
            <pc:sldMk cId="1801162161" sldId="348"/>
            <ac:spMk id="5" creationId="{65ABBDC1-DAE5-A35B-F353-2256525943AA}"/>
          </ac:spMkLst>
        </pc:spChg>
      </pc:sldChg>
    </pc:docChg>
  </pc:docChgLst>
  <pc:docChgLst>
    <pc:chgData name="Keara Drumm" userId="S::keara.drumm_wearesnook.com#ext#@birminghamcitycouncil.onmicrosoft.com::d7d44069-bd37-44c0-8ebc-6bfbf36dc5c0" providerId="AD" clId="Web-{EA5B434A-FD1D-1FCA-A959-BF6CB11FD671}"/>
    <pc:docChg chg="addSld delSld modSld sldOrd">
      <pc:chgData name="Keara Drumm" userId="S::keara.drumm_wearesnook.com#ext#@birminghamcitycouncil.onmicrosoft.com::d7d44069-bd37-44c0-8ebc-6bfbf36dc5c0" providerId="AD" clId="Web-{EA5B434A-FD1D-1FCA-A959-BF6CB11FD671}" dt="2023-09-12T14:56:32.069" v="2035"/>
      <pc:docMkLst>
        <pc:docMk/>
      </pc:docMkLst>
      <pc:sldChg chg="addSp delSp modSp add del mod modClrScheme chgLayout">
        <pc:chgData name="Keara Drumm" userId="S::keara.drumm_wearesnook.com#ext#@birminghamcitycouncil.onmicrosoft.com::d7d44069-bd37-44c0-8ebc-6bfbf36dc5c0" providerId="AD" clId="Web-{EA5B434A-FD1D-1FCA-A959-BF6CB11FD671}" dt="2023-09-12T13:36:04.062" v="1798" actId="20577"/>
        <pc:sldMkLst>
          <pc:docMk/>
          <pc:sldMk cId="975016001" sldId="350"/>
        </pc:sldMkLst>
        <pc:spChg chg="del mod">
          <ac:chgData name="Keara Drumm" userId="S::keara.drumm_wearesnook.com#ext#@birminghamcitycouncil.onmicrosoft.com::d7d44069-bd37-44c0-8ebc-6bfbf36dc5c0" providerId="AD" clId="Web-{EA5B434A-FD1D-1FCA-A959-BF6CB11FD671}" dt="2023-09-12T11:59:54.834" v="120"/>
          <ac:spMkLst>
            <pc:docMk/>
            <pc:sldMk cId="975016001" sldId="350"/>
            <ac:spMk id="2" creationId="{65B8B7B2-55A8-A985-FEDC-A017C211184B}"/>
          </ac:spMkLst>
        </pc:spChg>
        <pc:spChg chg="add del mod ord">
          <ac:chgData name="Keara Drumm" userId="S::keara.drumm_wearesnook.com#ext#@birminghamcitycouncil.onmicrosoft.com::d7d44069-bd37-44c0-8ebc-6bfbf36dc5c0" providerId="AD" clId="Web-{EA5B434A-FD1D-1FCA-A959-BF6CB11FD671}" dt="2023-09-12T13:15:13.418" v="931"/>
          <ac:spMkLst>
            <pc:docMk/>
            <pc:sldMk cId="975016001" sldId="350"/>
            <ac:spMk id="2" creationId="{F50931C3-4D3D-257D-EF2A-3D000B25EECA}"/>
          </ac:spMkLst>
        </pc:spChg>
        <pc:spChg chg="add del mod ord">
          <ac:chgData name="Keara Drumm" userId="S::keara.drumm_wearesnook.com#ext#@birminghamcitycouncil.onmicrosoft.com::d7d44069-bd37-44c0-8ebc-6bfbf36dc5c0" providerId="AD" clId="Web-{EA5B434A-FD1D-1FCA-A959-BF6CB11FD671}" dt="2023-09-12T13:15:13.418" v="931"/>
          <ac:spMkLst>
            <pc:docMk/>
            <pc:sldMk cId="975016001" sldId="350"/>
            <ac:spMk id="3" creationId="{9C71A178-704E-D6B8-032A-A5C0842E9EF0}"/>
          </ac:spMkLst>
        </pc:spChg>
        <pc:spChg chg="add del mod ord">
          <ac:chgData name="Keara Drumm" userId="S::keara.drumm_wearesnook.com#ext#@birminghamcitycouncil.onmicrosoft.com::d7d44069-bd37-44c0-8ebc-6bfbf36dc5c0" providerId="AD" clId="Web-{EA5B434A-FD1D-1FCA-A959-BF6CB11FD671}" dt="2023-09-12T13:15:13.418" v="931"/>
          <ac:spMkLst>
            <pc:docMk/>
            <pc:sldMk cId="975016001" sldId="350"/>
            <ac:spMk id="4" creationId="{90DB9044-BE88-3661-F89F-5CFD51673609}"/>
          </ac:spMkLst>
        </pc:spChg>
        <pc:spChg chg="add del">
          <ac:chgData name="Keara Drumm" userId="S::keara.drumm_wearesnook.com#ext#@birminghamcitycouncil.onmicrosoft.com::d7d44069-bd37-44c0-8ebc-6bfbf36dc5c0" providerId="AD" clId="Web-{EA5B434A-FD1D-1FCA-A959-BF6CB11FD671}" dt="2023-09-12T11:59:22.099" v="96"/>
          <ac:spMkLst>
            <pc:docMk/>
            <pc:sldMk cId="975016001" sldId="350"/>
            <ac:spMk id="4" creationId="{B3D902AD-BA6F-58C9-C3D4-408A5A0DC0C3}"/>
          </ac:spMkLst>
        </pc:spChg>
        <pc:spChg chg="add mod">
          <ac:chgData name="Keara Drumm" userId="S::keara.drumm_wearesnook.com#ext#@birminghamcitycouncil.onmicrosoft.com::d7d44069-bd37-44c0-8ebc-6bfbf36dc5c0" providerId="AD" clId="Web-{EA5B434A-FD1D-1FCA-A959-BF6CB11FD671}" dt="2023-09-12T13:36:04.062" v="1798" actId="20577"/>
          <ac:spMkLst>
            <pc:docMk/>
            <pc:sldMk cId="975016001" sldId="350"/>
            <ac:spMk id="5" creationId="{16482C4D-3855-6EEE-F33A-BA9CFA250B28}"/>
          </ac:spMkLst>
        </pc:spChg>
        <pc:spChg chg="add del mod ord">
          <ac:chgData name="Keara Drumm" userId="S::keara.drumm_wearesnook.com#ext#@birminghamcitycouncil.onmicrosoft.com::d7d44069-bd37-44c0-8ebc-6bfbf36dc5c0" providerId="AD" clId="Web-{EA5B434A-FD1D-1FCA-A959-BF6CB11FD671}" dt="2023-09-12T13:15:13.418" v="931"/>
          <ac:spMkLst>
            <pc:docMk/>
            <pc:sldMk cId="975016001" sldId="350"/>
            <ac:spMk id="6" creationId="{F604FEBD-B7D9-4DD4-B6A4-14883F49D0B1}"/>
          </ac:spMkLst>
        </pc:spChg>
        <pc:spChg chg="add del mod ord">
          <ac:chgData name="Keara Drumm" userId="S::keara.drumm_wearesnook.com#ext#@birminghamcitycouncil.onmicrosoft.com::d7d44069-bd37-44c0-8ebc-6bfbf36dc5c0" providerId="AD" clId="Web-{EA5B434A-FD1D-1FCA-A959-BF6CB11FD671}" dt="2023-09-12T13:15:13.418" v="931"/>
          <ac:spMkLst>
            <pc:docMk/>
            <pc:sldMk cId="975016001" sldId="350"/>
            <ac:spMk id="7" creationId="{33F565B2-EFAC-B71A-8B07-714912604C43}"/>
          </ac:spMkLst>
        </pc:spChg>
        <pc:spChg chg="add del mod">
          <ac:chgData name="Keara Drumm" userId="S::keara.drumm_wearesnook.com#ext#@birminghamcitycouncil.onmicrosoft.com::d7d44069-bd37-44c0-8ebc-6bfbf36dc5c0" providerId="AD" clId="Web-{EA5B434A-FD1D-1FCA-A959-BF6CB11FD671}" dt="2023-09-12T12:00:02.006" v="123"/>
          <ac:spMkLst>
            <pc:docMk/>
            <pc:sldMk cId="975016001" sldId="350"/>
            <ac:spMk id="7" creationId="{A886A011-C4E4-6B03-D76B-19EC6F17BFB8}"/>
          </ac:spMkLst>
        </pc:spChg>
        <pc:spChg chg="mod">
          <ac:chgData name="Keara Drumm" userId="S::keara.drumm_wearesnook.com#ext#@birminghamcitycouncil.onmicrosoft.com::d7d44069-bd37-44c0-8ebc-6bfbf36dc5c0" providerId="AD" clId="Web-{EA5B434A-FD1D-1FCA-A959-BF6CB11FD671}" dt="2023-09-12T13:32:00.055" v="1552" actId="20577"/>
          <ac:spMkLst>
            <pc:docMk/>
            <pc:sldMk cId="975016001" sldId="350"/>
            <ac:spMk id="8" creationId="{C7DAB7A4-3A0E-B93E-2739-75DFD914A2D8}"/>
          </ac:spMkLst>
        </pc:spChg>
        <pc:spChg chg="del mod">
          <ac:chgData name="Keara Drumm" userId="S::keara.drumm_wearesnook.com#ext#@birminghamcitycouncil.onmicrosoft.com::d7d44069-bd37-44c0-8ebc-6bfbf36dc5c0" providerId="AD" clId="Web-{EA5B434A-FD1D-1FCA-A959-BF6CB11FD671}" dt="2023-09-12T13:10:43.566" v="646"/>
          <ac:spMkLst>
            <pc:docMk/>
            <pc:sldMk cId="975016001" sldId="350"/>
            <ac:spMk id="14" creationId="{A52DD0FF-DB61-5371-5EC6-8B165554EED9}"/>
          </ac:spMkLst>
        </pc:spChg>
      </pc:sldChg>
      <pc:sldChg chg="add del replId">
        <pc:chgData name="Keara Drumm" userId="S::keara.drumm_wearesnook.com#ext#@birminghamcitycouncil.onmicrosoft.com::d7d44069-bd37-44c0-8ebc-6bfbf36dc5c0" providerId="AD" clId="Web-{EA5B434A-FD1D-1FCA-A959-BF6CB11FD671}" dt="2023-09-12T14:56:20.568" v="2034"/>
        <pc:sldMkLst>
          <pc:docMk/>
          <pc:sldMk cId="620669749" sldId="351"/>
        </pc:sldMkLst>
      </pc:sldChg>
      <pc:sldChg chg="add del replId">
        <pc:chgData name="Keara Drumm" userId="S::keara.drumm_wearesnook.com#ext#@birminghamcitycouncil.onmicrosoft.com::d7d44069-bd37-44c0-8ebc-6bfbf36dc5c0" providerId="AD" clId="Web-{EA5B434A-FD1D-1FCA-A959-BF6CB11FD671}" dt="2023-09-12T12:14:22.015" v="358"/>
        <pc:sldMkLst>
          <pc:docMk/>
          <pc:sldMk cId="3725527904" sldId="352"/>
        </pc:sldMkLst>
      </pc:sldChg>
      <pc:sldChg chg="modSp add del ord replId">
        <pc:chgData name="Keara Drumm" userId="S::keara.drumm_wearesnook.com#ext#@birminghamcitycouncil.onmicrosoft.com::d7d44069-bd37-44c0-8ebc-6bfbf36dc5c0" providerId="AD" clId="Web-{EA5B434A-FD1D-1FCA-A959-BF6CB11FD671}" dt="2023-09-12T14:56:08.239" v="2030"/>
        <pc:sldMkLst>
          <pc:docMk/>
          <pc:sldMk cId="4142999732" sldId="353"/>
        </pc:sldMkLst>
        <pc:spChg chg="mod">
          <ac:chgData name="Keara Drumm" userId="S::keara.drumm_wearesnook.com#ext#@birminghamcitycouncil.onmicrosoft.com::d7d44069-bd37-44c0-8ebc-6bfbf36dc5c0" providerId="AD" clId="Web-{EA5B434A-FD1D-1FCA-A959-BF6CB11FD671}" dt="2023-09-12T14:56:01.145" v="2023" actId="20577"/>
          <ac:spMkLst>
            <pc:docMk/>
            <pc:sldMk cId="4142999732" sldId="353"/>
            <ac:spMk id="8" creationId="{C7DAB7A4-3A0E-B93E-2739-75DFD914A2D8}"/>
          </ac:spMkLst>
        </pc:spChg>
        <pc:spChg chg="mod">
          <ac:chgData name="Keara Drumm" userId="S::keara.drumm_wearesnook.com#ext#@birminghamcitycouncil.onmicrosoft.com::d7d44069-bd37-44c0-8ebc-6bfbf36dc5c0" providerId="AD" clId="Web-{EA5B434A-FD1D-1FCA-A959-BF6CB11FD671}" dt="2023-09-12T11:57:58.518" v="41" actId="20577"/>
          <ac:spMkLst>
            <pc:docMk/>
            <pc:sldMk cId="4142999732" sldId="353"/>
            <ac:spMk id="14" creationId="{A52DD0FF-DB61-5371-5EC6-8B165554EED9}"/>
          </ac:spMkLst>
        </pc:spChg>
      </pc:sldChg>
      <pc:sldChg chg="modSp add del replId">
        <pc:chgData name="Keara Drumm" userId="S::keara.drumm_wearesnook.com#ext#@birminghamcitycouncil.onmicrosoft.com::d7d44069-bd37-44c0-8ebc-6bfbf36dc5c0" providerId="AD" clId="Web-{EA5B434A-FD1D-1FCA-A959-BF6CB11FD671}" dt="2023-09-12T14:56:10.974" v="2031"/>
        <pc:sldMkLst>
          <pc:docMk/>
          <pc:sldMk cId="3462269353" sldId="354"/>
        </pc:sldMkLst>
        <pc:spChg chg="mod">
          <ac:chgData name="Keara Drumm" userId="S::keara.drumm_wearesnook.com#ext#@birminghamcitycouncil.onmicrosoft.com::d7d44069-bd37-44c0-8ebc-6bfbf36dc5c0" providerId="AD" clId="Web-{EA5B434A-FD1D-1FCA-A959-BF6CB11FD671}" dt="2023-09-12T12:01:13.868" v="176" actId="20577"/>
          <ac:spMkLst>
            <pc:docMk/>
            <pc:sldMk cId="3462269353" sldId="354"/>
            <ac:spMk id="8" creationId="{C7DAB7A4-3A0E-B93E-2739-75DFD914A2D8}"/>
          </ac:spMkLst>
        </pc:spChg>
        <pc:spChg chg="mod">
          <ac:chgData name="Keara Drumm" userId="S::keara.drumm_wearesnook.com#ext#@birminghamcitycouncil.onmicrosoft.com::d7d44069-bd37-44c0-8ebc-6bfbf36dc5c0" providerId="AD" clId="Web-{EA5B434A-FD1D-1FCA-A959-BF6CB11FD671}" dt="2023-09-12T12:01:16.133" v="178" actId="20577"/>
          <ac:spMkLst>
            <pc:docMk/>
            <pc:sldMk cId="3462269353" sldId="354"/>
            <ac:spMk id="14" creationId="{A52DD0FF-DB61-5371-5EC6-8B165554EED9}"/>
          </ac:spMkLst>
        </pc:spChg>
      </pc:sldChg>
      <pc:sldChg chg="modSp add del replId">
        <pc:chgData name="Keara Drumm" userId="S::keara.drumm_wearesnook.com#ext#@birminghamcitycouncil.onmicrosoft.com::d7d44069-bd37-44c0-8ebc-6bfbf36dc5c0" providerId="AD" clId="Web-{EA5B434A-FD1D-1FCA-A959-BF6CB11FD671}" dt="2023-09-12T13:32:28.931" v="1578"/>
        <pc:sldMkLst>
          <pc:docMk/>
          <pc:sldMk cId="3870002007" sldId="355"/>
        </pc:sldMkLst>
        <pc:spChg chg="mod">
          <ac:chgData name="Keara Drumm" userId="S::keara.drumm_wearesnook.com#ext#@birminghamcitycouncil.onmicrosoft.com::d7d44069-bd37-44c0-8ebc-6bfbf36dc5c0" providerId="AD" clId="Web-{EA5B434A-FD1D-1FCA-A959-BF6CB11FD671}" dt="2023-09-12T12:14:39.703" v="372" actId="20577"/>
          <ac:spMkLst>
            <pc:docMk/>
            <pc:sldMk cId="3870002007" sldId="355"/>
            <ac:spMk id="8" creationId="{C7DAB7A4-3A0E-B93E-2739-75DFD914A2D8}"/>
          </ac:spMkLst>
        </pc:spChg>
      </pc:sldChg>
      <pc:sldChg chg="add">
        <pc:chgData name="Keara Drumm" userId="S::keara.drumm_wearesnook.com#ext#@birminghamcitycouncil.onmicrosoft.com::d7d44069-bd37-44c0-8ebc-6bfbf36dc5c0" providerId="AD" clId="Web-{EA5B434A-FD1D-1FCA-A959-BF6CB11FD671}" dt="2023-09-12T13:06:46.560" v="384"/>
        <pc:sldMkLst>
          <pc:docMk/>
          <pc:sldMk cId="735652760" sldId="356"/>
        </pc:sldMkLst>
      </pc:sldChg>
      <pc:sldChg chg="modSp add del replId">
        <pc:chgData name="Keara Drumm" userId="S::keara.drumm_wearesnook.com#ext#@birminghamcitycouncil.onmicrosoft.com::d7d44069-bd37-44c0-8ebc-6bfbf36dc5c0" providerId="AD" clId="Web-{EA5B434A-FD1D-1FCA-A959-BF6CB11FD671}" dt="2023-09-12T13:25:43.951" v="1272"/>
        <pc:sldMkLst>
          <pc:docMk/>
          <pc:sldMk cId="3871176654" sldId="357"/>
        </pc:sldMkLst>
        <pc:spChg chg="mod">
          <ac:chgData name="Keara Drumm" userId="S::keara.drumm_wearesnook.com#ext#@birminghamcitycouncil.onmicrosoft.com::d7d44069-bd37-44c0-8ebc-6bfbf36dc5c0" providerId="AD" clId="Web-{EA5B434A-FD1D-1FCA-A959-BF6CB11FD671}" dt="2023-09-12T13:25:38.826" v="1271" actId="20577"/>
          <ac:spMkLst>
            <pc:docMk/>
            <pc:sldMk cId="3871176654" sldId="357"/>
            <ac:spMk id="8" creationId="{C7DAB7A4-3A0E-B93E-2739-75DFD914A2D8}"/>
          </ac:spMkLst>
        </pc:spChg>
      </pc:sldChg>
      <pc:sldChg chg="modSp add del replId">
        <pc:chgData name="Keara Drumm" userId="S::keara.drumm_wearesnook.com#ext#@birminghamcitycouncil.onmicrosoft.com::d7d44069-bd37-44c0-8ebc-6bfbf36dc5c0" providerId="AD" clId="Web-{EA5B434A-FD1D-1FCA-A959-BF6CB11FD671}" dt="2023-09-12T13:18:58.143" v="1175"/>
        <pc:sldMkLst>
          <pc:docMk/>
          <pc:sldMk cId="3327897090" sldId="358"/>
        </pc:sldMkLst>
        <pc:spChg chg="mod">
          <ac:chgData name="Keara Drumm" userId="S::keara.drumm_wearesnook.com#ext#@birminghamcitycouncil.onmicrosoft.com::d7d44069-bd37-44c0-8ebc-6bfbf36dc5c0" providerId="AD" clId="Web-{EA5B434A-FD1D-1FCA-A959-BF6CB11FD671}" dt="2023-09-12T13:18:38.158" v="1171"/>
          <ac:spMkLst>
            <pc:docMk/>
            <pc:sldMk cId="3327897090" sldId="358"/>
            <ac:spMk id="8" creationId="{C7DAB7A4-3A0E-B93E-2739-75DFD914A2D8}"/>
          </ac:spMkLst>
        </pc:spChg>
      </pc:sldChg>
      <pc:sldChg chg="add del replId">
        <pc:chgData name="Keara Drumm" userId="S::keara.drumm_wearesnook.com#ext#@birminghamcitycouncil.onmicrosoft.com::d7d44069-bd37-44c0-8ebc-6bfbf36dc5c0" providerId="AD" clId="Web-{EA5B434A-FD1D-1FCA-A959-BF6CB11FD671}" dt="2023-09-12T13:18:53.033" v="1173"/>
        <pc:sldMkLst>
          <pc:docMk/>
          <pc:sldMk cId="2328324576" sldId="359"/>
        </pc:sldMkLst>
      </pc:sldChg>
      <pc:sldChg chg="modSp add replId">
        <pc:chgData name="Keara Drumm" userId="S::keara.drumm_wearesnook.com#ext#@birminghamcitycouncil.onmicrosoft.com::d7d44069-bd37-44c0-8ebc-6bfbf36dc5c0" providerId="AD" clId="Web-{EA5B434A-FD1D-1FCA-A959-BF6CB11FD671}" dt="2023-09-12T13:36:10.812" v="1802" actId="20577"/>
        <pc:sldMkLst>
          <pc:docMk/>
          <pc:sldMk cId="2826042852" sldId="359"/>
        </pc:sldMkLst>
        <pc:spChg chg="mod">
          <ac:chgData name="Keara Drumm" userId="S::keara.drumm_wearesnook.com#ext#@birminghamcitycouncil.onmicrosoft.com::d7d44069-bd37-44c0-8ebc-6bfbf36dc5c0" providerId="AD" clId="Web-{EA5B434A-FD1D-1FCA-A959-BF6CB11FD671}" dt="2023-09-12T13:36:10.812" v="1802" actId="20577"/>
          <ac:spMkLst>
            <pc:docMk/>
            <pc:sldMk cId="2826042852" sldId="359"/>
            <ac:spMk id="5" creationId="{16482C4D-3855-6EEE-F33A-BA9CFA250B28}"/>
          </ac:spMkLst>
        </pc:spChg>
        <pc:spChg chg="mod">
          <ac:chgData name="Keara Drumm" userId="S::keara.drumm_wearesnook.com#ext#@birminghamcitycouncil.onmicrosoft.com::d7d44069-bd37-44c0-8ebc-6bfbf36dc5c0" providerId="AD" clId="Web-{EA5B434A-FD1D-1FCA-A959-BF6CB11FD671}" dt="2023-09-12T13:30:47.475" v="1497" actId="20577"/>
          <ac:spMkLst>
            <pc:docMk/>
            <pc:sldMk cId="2826042852" sldId="359"/>
            <ac:spMk id="8" creationId="{C7DAB7A4-3A0E-B93E-2739-75DFD914A2D8}"/>
          </ac:spMkLst>
        </pc:spChg>
      </pc:sldChg>
      <pc:sldChg chg="modSp add replId">
        <pc:chgData name="Keara Drumm" userId="S::keara.drumm_wearesnook.com#ext#@birminghamcitycouncil.onmicrosoft.com::d7d44069-bd37-44c0-8ebc-6bfbf36dc5c0" providerId="AD" clId="Web-{EA5B434A-FD1D-1FCA-A959-BF6CB11FD671}" dt="2023-09-12T14:55:17.126" v="2020" actId="20577"/>
        <pc:sldMkLst>
          <pc:docMk/>
          <pc:sldMk cId="298337273" sldId="360"/>
        </pc:sldMkLst>
        <pc:spChg chg="mod">
          <ac:chgData name="Keara Drumm" userId="S::keara.drumm_wearesnook.com#ext#@birminghamcitycouncil.onmicrosoft.com::d7d44069-bd37-44c0-8ebc-6bfbf36dc5c0" providerId="AD" clId="Web-{EA5B434A-FD1D-1FCA-A959-BF6CB11FD671}" dt="2023-09-12T13:36:15.234" v="1804" actId="20577"/>
          <ac:spMkLst>
            <pc:docMk/>
            <pc:sldMk cId="298337273" sldId="360"/>
            <ac:spMk id="5" creationId="{16482C4D-3855-6EEE-F33A-BA9CFA250B28}"/>
          </ac:spMkLst>
        </pc:spChg>
        <pc:spChg chg="mod">
          <ac:chgData name="Keara Drumm" userId="S::keara.drumm_wearesnook.com#ext#@birminghamcitycouncil.onmicrosoft.com::d7d44069-bd37-44c0-8ebc-6bfbf36dc5c0" providerId="AD" clId="Web-{EA5B434A-FD1D-1FCA-A959-BF6CB11FD671}" dt="2023-09-12T14:55:17.126" v="2020" actId="20577"/>
          <ac:spMkLst>
            <pc:docMk/>
            <pc:sldMk cId="298337273" sldId="360"/>
            <ac:spMk id="8" creationId="{C7DAB7A4-3A0E-B93E-2739-75DFD914A2D8}"/>
          </ac:spMkLst>
        </pc:spChg>
      </pc:sldChg>
      <pc:sldChg chg="modSp add del replId">
        <pc:chgData name="Keara Drumm" userId="S::keara.drumm_wearesnook.com#ext#@birminghamcitycouncil.onmicrosoft.com::d7d44069-bd37-44c0-8ebc-6bfbf36dc5c0" providerId="AD" clId="Web-{EA5B434A-FD1D-1FCA-A959-BF6CB11FD671}" dt="2023-09-12T13:59:15.422" v="1878"/>
        <pc:sldMkLst>
          <pc:docMk/>
          <pc:sldMk cId="749680347" sldId="361"/>
        </pc:sldMkLst>
        <pc:spChg chg="mod">
          <ac:chgData name="Keara Drumm" userId="S::keara.drumm_wearesnook.com#ext#@birminghamcitycouncil.onmicrosoft.com::d7d44069-bd37-44c0-8ebc-6bfbf36dc5c0" providerId="AD" clId="Web-{EA5B434A-FD1D-1FCA-A959-BF6CB11FD671}" dt="2023-09-12T13:36:24.141" v="1808" actId="20577"/>
          <ac:spMkLst>
            <pc:docMk/>
            <pc:sldMk cId="749680347" sldId="361"/>
            <ac:spMk id="5" creationId="{16482C4D-3855-6EEE-F33A-BA9CFA250B28}"/>
          </ac:spMkLst>
        </pc:spChg>
      </pc:sldChg>
      <pc:sldChg chg="modSp add replId">
        <pc:chgData name="Keara Drumm" userId="S::keara.drumm_wearesnook.com#ext#@birminghamcitycouncil.onmicrosoft.com::d7d44069-bd37-44c0-8ebc-6bfbf36dc5c0" providerId="AD" clId="Web-{EA5B434A-FD1D-1FCA-A959-BF6CB11FD671}" dt="2023-09-12T14:56:07.474" v="2029" actId="20577"/>
        <pc:sldMkLst>
          <pc:docMk/>
          <pc:sldMk cId="1174587065" sldId="362"/>
        </pc:sldMkLst>
        <pc:spChg chg="mod">
          <ac:chgData name="Keara Drumm" userId="S::keara.drumm_wearesnook.com#ext#@birminghamcitycouncil.onmicrosoft.com::d7d44069-bd37-44c0-8ebc-6bfbf36dc5c0" providerId="AD" clId="Web-{EA5B434A-FD1D-1FCA-A959-BF6CB11FD671}" dt="2023-09-12T14:56:07.474" v="2029" actId="20577"/>
          <ac:spMkLst>
            <pc:docMk/>
            <pc:sldMk cId="1174587065" sldId="362"/>
            <ac:spMk id="8" creationId="{C7DAB7A4-3A0E-B93E-2739-75DFD914A2D8}"/>
          </ac:spMkLst>
        </pc:spChg>
      </pc:sldChg>
      <pc:sldChg chg="add replId">
        <pc:chgData name="Keara Drumm" userId="S::keara.drumm_wearesnook.com#ext#@birminghamcitycouncil.onmicrosoft.com::d7d44069-bd37-44c0-8ebc-6bfbf36dc5c0" providerId="AD" clId="Web-{EA5B434A-FD1D-1FCA-A959-BF6CB11FD671}" dt="2023-09-12T14:56:32.069" v="2035"/>
        <pc:sldMkLst>
          <pc:docMk/>
          <pc:sldMk cId="3096959046" sldId="363"/>
        </pc:sldMkLst>
      </pc:sldChg>
      <pc:sldChg chg="add del replId">
        <pc:chgData name="Keara Drumm" userId="S::keara.drumm_wearesnook.com#ext#@birminghamcitycouncil.onmicrosoft.com::d7d44069-bd37-44c0-8ebc-6bfbf36dc5c0" providerId="AD" clId="Web-{EA5B434A-FD1D-1FCA-A959-BF6CB11FD671}" dt="2023-09-12T14:52:21.535" v="1880"/>
        <pc:sldMkLst>
          <pc:docMk/>
          <pc:sldMk cId="3784384049" sldId="363"/>
        </pc:sldMkLst>
      </pc:sldChg>
    </pc:docChg>
  </pc:docChgLst>
  <pc:docChgLst>
    <pc:chgData name="Anna Horton" userId="S::anna.horton_wearesnook.com#ext#@birminghamcitycouncil.onmicrosoft.com::d9baa173-7c4d-43a2-85ba-0d0ba619110d" providerId="AD" clId="Web-{A6FE4B50-3EE6-46A0-9AAA-BEA30A36B1D8}"/>
    <pc:docChg chg="modSld">
      <pc:chgData name="Anna Horton" userId="S::anna.horton_wearesnook.com#ext#@birminghamcitycouncil.onmicrosoft.com::d9baa173-7c4d-43a2-85ba-0d0ba619110d" providerId="AD" clId="Web-{A6FE4B50-3EE6-46A0-9AAA-BEA30A36B1D8}" dt="2023-09-27T09:18:07.857" v="126" actId="20577"/>
      <pc:docMkLst>
        <pc:docMk/>
      </pc:docMkLst>
      <pc:sldChg chg="modSp">
        <pc:chgData name="Anna Horton" userId="S::anna.horton_wearesnook.com#ext#@birminghamcitycouncil.onmicrosoft.com::d9baa173-7c4d-43a2-85ba-0d0ba619110d" providerId="AD" clId="Web-{A6FE4B50-3EE6-46A0-9AAA-BEA30A36B1D8}" dt="2023-09-27T09:18:07.857" v="126" actId="20577"/>
        <pc:sldMkLst>
          <pc:docMk/>
          <pc:sldMk cId="3721202589" sldId="352"/>
        </pc:sldMkLst>
        <pc:spChg chg="mod">
          <ac:chgData name="Anna Horton" userId="S::anna.horton_wearesnook.com#ext#@birminghamcitycouncil.onmicrosoft.com::d9baa173-7c4d-43a2-85ba-0d0ba619110d" providerId="AD" clId="Web-{A6FE4B50-3EE6-46A0-9AAA-BEA30A36B1D8}" dt="2023-09-27T09:18:07.857" v="126" actId="20577"/>
          <ac:spMkLst>
            <pc:docMk/>
            <pc:sldMk cId="3721202589" sldId="352"/>
            <ac:spMk id="7" creationId="{0D735954-BE7A-ECA0-D12E-E6ADAF842964}"/>
          </ac:spMkLst>
        </pc:spChg>
      </pc:sldChg>
      <pc:sldChg chg="modSp">
        <pc:chgData name="Anna Horton" userId="S::anna.horton_wearesnook.com#ext#@birminghamcitycouncil.onmicrosoft.com::d9baa173-7c4d-43a2-85ba-0d0ba619110d" providerId="AD" clId="Web-{A6FE4B50-3EE6-46A0-9AAA-BEA30A36B1D8}" dt="2023-09-27T09:17:25.838" v="103" actId="20577"/>
        <pc:sldMkLst>
          <pc:docMk/>
          <pc:sldMk cId="440754964" sldId="353"/>
        </pc:sldMkLst>
        <pc:spChg chg="mod">
          <ac:chgData name="Anna Horton" userId="S::anna.horton_wearesnook.com#ext#@birminghamcitycouncil.onmicrosoft.com::d9baa173-7c4d-43a2-85ba-0d0ba619110d" providerId="AD" clId="Web-{A6FE4B50-3EE6-46A0-9AAA-BEA30A36B1D8}" dt="2023-09-27T09:17:25.838" v="103" actId="20577"/>
          <ac:spMkLst>
            <pc:docMk/>
            <pc:sldMk cId="440754964" sldId="353"/>
            <ac:spMk id="7" creationId="{0D735954-BE7A-ECA0-D12E-E6ADAF842964}"/>
          </ac:spMkLst>
        </pc:spChg>
      </pc:sldChg>
      <pc:sldChg chg="modSp">
        <pc:chgData name="Anna Horton" userId="S::anna.horton_wearesnook.com#ext#@birminghamcitycouncil.onmicrosoft.com::d9baa173-7c4d-43a2-85ba-0d0ba619110d" providerId="AD" clId="Web-{A6FE4B50-3EE6-46A0-9AAA-BEA30A36B1D8}" dt="2023-09-27T09:16:22.756" v="57" actId="20577"/>
        <pc:sldMkLst>
          <pc:docMk/>
          <pc:sldMk cId="638618171" sldId="354"/>
        </pc:sldMkLst>
        <pc:spChg chg="mod">
          <ac:chgData name="Anna Horton" userId="S::anna.horton_wearesnook.com#ext#@birminghamcitycouncil.onmicrosoft.com::d9baa173-7c4d-43a2-85ba-0d0ba619110d" providerId="AD" clId="Web-{A6FE4B50-3EE6-46A0-9AAA-BEA30A36B1D8}" dt="2023-09-27T09:16:22.756" v="57" actId="20577"/>
          <ac:spMkLst>
            <pc:docMk/>
            <pc:sldMk cId="638618171" sldId="354"/>
            <ac:spMk id="7" creationId="{0D735954-BE7A-ECA0-D12E-E6ADAF842964}"/>
          </ac:spMkLst>
        </pc:spChg>
      </pc:sldChg>
      <pc:sldChg chg="modSp">
        <pc:chgData name="Anna Horton" userId="S::anna.horton_wearesnook.com#ext#@birminghamcitycouncil.onmicrosoft.com::d9baa173-7c4d-43a2-85ba-0d0ba619110d" providerId="AD" clId="Web-{A6FE4B50-3EE6-46A0-9AAA-BEA30A36B1D8}" dt="2023-09-27T09:13:10.523" v="42" actId="20577"/>
        <pc:sldMkLst>
          <pc:docMk/>
          <pc:sldMk cId="9765865" sldId="358"/>
        </pc:sldMkLst>
        <pc:spChg chg="mod">
          <ac:chgData name="Anna Horton" userId="S::anna.horton_wearesnook.com#ext#@birminghamcitycouncil.onmicrosoft.com::d9baa173-7c4d-43a2-85ba-0d0ba619110d" providerId="AD" clId="Web-{A6FE4B50-3EE6-46A0-9AAA-BEA30A36B1D8}" dt="2023-09-27T09:13:10.523" v="42" actId="20577"/>
          <ac:spMkLst>
            <pc:docMk/>
            <pc:sldMk cId="9765865" sldId="358"/>
            <ac:spMk id="7" creationId="{0D735954-BE7A-ECA0-D12E-E6ADAF842964}"/>
          </ac:spMkLst>
        </pc:spChg>
      </pc:sldChg>
    </pc:docChg>
  </pc:docChgLst>
  <pc:docChgLst>
    <pc:chgData name="Karen McPherson" userId="S::karen.mcpherson_necsws.com#ext#@birminghamcitycouncil.onmicrosoft.com::2a9f0f23-b44d-4b86-844b-bf8170181fc9" providerId="AD" clId="Web-{08595670-4C1C-41D6-BC4E-3C5FC2913DAD}"/>
    <pc:docChg chg="delSld modSld">
      <pc:chgData name="Karen McPherson" userId="S::karen.mcpherson_necsws.com#ext#@birminghamcitycouncil.onmicrosoft.com::2a9f0f23-b44d-4b86-844b-bf8170181fc9" providerId="AD" clId="Web-{08595670-4C1C-41D6-BC4E-3C5FC2913DAD}" dt="2023-09-26T08:07:40.795" v="71" actId="1076"/>
      <pc:docMkLst>
        <pc:docMk/>
      </pc:docMkLst>
      <pc:sldChg chg="modSp">
        <pc:chgData name="Karen McPherson" userId="S::karen.mcpherson_necsws.com#ext#@birminghamcitycouncil.onmicrosoft.com::2a9f0f23-b44d-4b86-844b-bf8170181fc9" providerId="AD" clId="Web-{08595670-4C1C-41D6-BC4E-3C5FC2913DAD}" dt="2023-09-26T08:03:37.279" v="3" actId="20577"/>
        <pc:sldMkLst>
          <pc:docMk/>
          <pc:sldMk cId="0" sldId="256"/>
        </pc:sldMkLst>
        <pc:spChg chg="mod">
          <ac:chgData name="Karen McPherson" userId="S::karen.mcpherson_necsws.com#ext#@birminghamcitycouncil.onmicrosoft.com::2a9f0f23-b44d-4b86-844b-bf8170181fc9" providerId="AD" clId="Web-{08595670-4C1C-41D6-BC4E-3C5FC2913DAD}" dt="2023-09-26T08:03:37.279" v="3" actId="20577"/>
          <ac:spMkLst>
            <pc:docMk/>
            <pc:sldMk cId="0" sldId="256"/>
            <ac:spMk id="6" creationId="{00000000-0000-0000-0000-000000000000}"/>
          </ac:spMkLst>
        </pc:spChg>
      </pc:sldChg>
      <pc:sldChg chg="addSp delSp modSp">
        <pc:chgData name="Karen McPherson" userId="S::karen.mcpherson_necsws.com#ext#@birminghamcitycouncil.onmicrosoft.com::2a9f0f23-b44d-4b86-844b-bf8170181fc9" providerId="AD" clId="Web-{08595670-4C1C-41D6-BC4E-3C5FC2913DAD}" dt="2023-09-26T08:05:39.818" v="33" actId="20577"/>
        <pc:sldMkLst>
          <pc:docMk/>
          <pc:sldMk cId="4181272070" sldId="336"/>
        </pc:sldMkLst>
        <pc:spChg chg="mod">
          <ac:chgData name="Karen McPherson" userId="S::karen.mcpherson_necsws.com#ext#@birminghamcitycouncil.onmicrosoft.com::2a9f0f23-b44d-4b86-844b-bf8170181fc9" providerId="AD" clId="Web-{08595670-4C1C-41D6-BC4E-3C5FC2913DAD}" dt="2023-09-26T08:04:01.359" v="5" actId="20577"/>
          <ac:spMkLst>
            <pc:docMk/>
            <pc:sldMk cId="4181272070" sldId="336"/>
            <ac:spMk id="2" creationId="{65B8B7B2-55A8-A985-FEDC-A017C211184B}"/>
          </ac:spMkLst>
        </pc:spChg>
        <pc:spChg chg="mod">
          <ac:chgData name="Karen McPherson" userId="S::karen.mcpherson_necsws.com#ext#@birminghamcitycouncil.onmicrosoft.com::2a9f0f23-b44d-4b86-844b-bf8170181fc9" providerId="AD" clId="Web-{08595670-4C1C-41D6-BC4E-3C5FC2913DAD}" dt="2023-09-26T08:05:39.818" v="33" actId="20577"/>
          <ac:spMkLst>
            <pc:docMk/>
            <pc:sldMk cId="4181272070" sldId="336"/>
            <ac:spMk id="5" creationId="{65ABBDC1-DAE5-A35B-F353-2256525943AA}"/>
          </ac:spMkLst>
        </pc:spChg>
        <pc:graphicFrameChg chg="add del mod">
          <ac:chgData name="Karen McPherson" userId="S::karen.mcpherson_necsws.com#ext#@birminghamcitycouncil.onmicrosoft.com::2a9f0f23-b44d-4b86-844b-bf8170181fc9" providerId="AD" clId="Web-{08595670-4C1C-41D6-BC4E-3C5FC2913DAD}" dt="2023-09-26T08:04:07.046" v="9"/>
          <ac:graphicFrameMkLst>
            <pc:docMk/>
            <pc:sldMk cId="4181272070" sldId="336"/>
            <ac:graphicFrameMk id="4" creationId="{1F4DD78B-E333-BD60-17EA-119B532443FE}"/>
          </ac:graphicFrameMkLst>
        </pc:graphicFrameChg>
        <pc:graphicFrameChg chg="add del mod modGraphic">
          <ac:chgData name="Karen McPherson" userId="S::karen.mcpherson_necsws.com#ext#@birminghamcitycouncil.onmicrosoft.com::2a9f0f23-b44d-4b86-844b-bf8170181fc9" providerId="AD" clId="Web-{08595670-4C1C-41D6-BC4E-3C5FC2913DAD}" dt="2023-09-26T08:04:24.923" v="16"/>
          <ac:graphicFrameMkLst>
            <pc:docMk/>
            <pc:sldMk cId="4181272070" sldId="336"/>
            <ac:graphicFrameMk id="7" creationId="{17D926E2-7BE5-C60B-5683-13DC365F5F13}"/>
          </ac:graphicFrameMkLst>
        </pc:graphicFrameChg>
        <pc:graphicFrameChg chg="add del mod">
          <ac:chgData name="Karen McPherson" userId="S::karen.mcpherson_necsws.com#ext#@birminghamcitycouncil.onmicrosoft.com::2a9f0f23-b44d-4b86-844b-bf8170181fc9" providerId="AD" clId="Web-{08595670-4C1C-41D6-BC4E-3C5FC2913DAD}" dt="2023-09-26T08:04:57.097" v="22"/>
          <ac:graphicFrameMkLst>
            <pc:docMk/>
            <pc:sldMk cId="4181272070" sldId="336"/>
            <ac:graphicFrameMk id="9" creationId="{C653E038-96AE-820D-E714-5DF8502434A4}"/>
          </ac:graphicFrameMkLst>
        </pc:graphicFrameChg>
      </pc:sldChg>
      <pc:sldChg chg="modSp">
        <pc:chgData name="Karen McPherson" userId="S::karen.mcpherson_necsws.com#ext#@birminghamcitycouncil.onmicrosoft.com::2a9f0f23-b44d-4b86-844b-bf8170181fc9" providerId="AD" clId="Web-{08595670-4C1C-41D6-BC4E-3C5FC2913DAD}" dt="2023-09-26T08:07:40.795" v="71" actId="1076"/>
        <pc:sldMkLst>
          <pc:docMk/>
          <pc:sldMk cId="1801162161" sldId="348"/>
        </pc:sldMkLst>
        <pc:spChg chg="mod">
          <ac:chgData name="Karen McPherson" userId="S::karen.mcpherson_necsws.com#ext#@birminghamcitycouncil.onmicrosoft.com::2a9f0f23-b44d-4b86-844b-bf8170181fc9" providerId="AD" clId="Web-{08595670-4C1C-41D6-BC4E-3C5FC2913DAD}" dt="2023-09-26T08:07:13.231" v="60"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08595670-4C1C-41D6-BC4E-3C5FC2913DAD}" dt="2023-09-26T08:07:37.107" v="70" actId="1076"/>
          <ac:picMkLst>
            <pc:docMk/>
            <pc:sldMk cId="1801162161" sldId="348"/>
            <ac:picMk id="3" creationId="{C8D0EB7F-A425-AC61-43F1-1B80838AA2B3}"/>
          </ac:picMkLst>
        </pc:picChg>
        <pc:picChg chg="mod">
          <ac:chgData name="Karen McPherson" userId="S::karen.mcpherson_necsws.com#ext#@birminghamcitycouncil.onmicrosoft.com::2a9f0f23-b44d-4b86-844b-bf8170181fc9" providerId="AD" clId="Web-{08595670-4C1C-41D6-BC4E-3C5FC2913DAD}" dt="2023-09-26T08:07:40.795" v="71" actId="1076"/>
          <ac:picMkLst>
            <pc:docMk/>
            <pc:sldMk cId="1801162161" sldId="348"/>
            <ac:picMk id="6" creationId="{D7F43E9C-7EA0-2173-4E95-2DB72F923A80}"/>
          </ac:picMkLst>
        </pc:picChg>
      </pc:sldChg>
      <pc:sldChg chg="modSp">
        <pc:chgData name="Karen McPherson" userId="S::karen.mcpherson_necsws.com#ext#@birminghamcitycouncil.onmicrosoft.com::2a9f0f23-b44d-4b86-844b-bf8170181fc9" providerId="AD" clId="Web-{08595670-4C1C-41D6-BC4E-3C5FC2913DAD}" dt="2023-09-26T08:05:51.897" v="38" actId="20577"/>
        <pc:sldMkLst>
          <pc:docMk/>
          <pc:sldMk cId="975016001" sldId="350"/>
        </pc:sldMkLst>
        <pc:spChg chg="mod">
          <ac:chgData name="Karen McPherson" userId="S::karen.mcpherson_necsws.com#ext#@birminghamcitycouncil.onmicrosoft.com::2a9f0f23-b44d-4b86-844b-bf8170181fc9" providerId="AD" clId="Web-{08595670-4C1C-41D6-BC4E-3C5FC2913DAD}" dt="2023-09-26T08:05:51.897" v="38" actId="20577"/>
          <ac:spMkLst>
            <pc:docMk/>
            <pc:sldMk cId="975016001" sldId="350"/>
            <ac:spMk id="8" creationId="{C7DAB7A4-3A0E-B93E-2739-75DFD914A2D8}"/>
          </ac:spMkLst>
        </pc:spChg>
      </pc:sldChg>
      <pc:sldChg chg="del">
        <pc:chgData name="Karen McPherson" userId="S::karen.mcpherson_necsws.com#ext#@birminghamcitycouncil.onmicrosoft.com::2a9f0f23-b44d-4b86-844b-bf8170181fc9" providerId="AD" clId="Web-{08595670-4C1C-41D6-BC4E-3C5FC2913DAD}" dt="2023-09-26T08:05:45.491" v="34"/>
        <pc:sldMkLst>
          <pc:docMk/>
          <pc:sldMk cId="735652760" sldId="356"/>
        </pc:sldMkLst>
      </pc:sldChg>
      <pc:sldChg chg="del">
        <pc:chgData name="Karen McPherson" userId="S::karen.mcpherson_necsws.com#ext#@birminghamcitycouncil.onmicrosoft.com::2a9f0f23-b44d-4b86-844b-bf8170181fc9" providerId="AD" clId="Web-{08595670-4C1C-41D6-BC4E-3C5FC2913DAD}" dt="2023-09-26T08:05:58.163" v="43"/>
        <pc:sldMkLst>
          <pc:docMk/>
          <pc:sldMk cId="2826042852" sldId="359"/>
        </pc:sldMkLst>
      </pc:sldChg>
      <pc:sldChg chg="del">
        <pc:chgData name="Karen McPherson" userId="S::karen.mcpherson_necsws.com#ext#@birminghamcitycouncil.onmicrosoft.com::2a9f0f23-b44d-4b86-844b-bf8170181fc9" providerId="AD" clId="Web-{08595670-4C1C-41D6-BC4E-3C5FC2913DAD}" dt="2023-09-26T08:05:58.163" v="41"/>
        <pc:sldMkLst>
          <pc:docMk/>
          <pc:sldMk cId="298337273" sldId="360"/>
        </pc:sldMkLst>
      </pc:sldChg>
      <pc:sldChg chg="del">
        <pc:chgData name="Karen McPherson" userId="S::karen.mcpherson_necsws.com#ext#@birminghamcitycouncil.onmicrosoft.com::2a9f0f23-b44d-4b86-844b-bf8170181fc9" providerId="AD" clId="Web-{08595670-4C1C-41D6-BC4E-3C5FC2913DAD}" dt="2023-09-26T08:06:07.273" v="51"/>
        <pc:sldMkLst>
          <pc:docMk/>
          <pc:sldMk cId="1405102151" sldId="364"/>
        </pc:sldMkLst>
      </pc:sldChg>
      <pc:sldChg chg="del">
        <pc:chgData name="Karen McPherson" userId="S::karen.mcpherson_necsws.com#ext#@birminghamcitycouncil.onmicrosoft.com::2a9f0f23-b44d-4b86-844b-bf8170181fc9" providerId="AD" clId="Web-{08595670-4C1C-41D6-BC4E-3C5FC2913DAD}" dt="2023-09-26T08:05:58.163" v="40"/>
        <pc:sldMkLst>
          <pc:docMk/>
          <pc:sldMk cId="4130379253" sldId="365"/>
        </pc:sldMkLst>
      </pc:sldChg>
      <pc:sldChg chg="del">
        <pc:chgData name="Karen McPherson" userId="S::karen.mcpherson_necsws.com#ext#@birminghamcitycouncil.onmicrosoft.com::2a9f0f23-b44d-4b86-844b-bf8170181fc9" providerId="AD" clId="Web-{08595670-4C1C-41D6-BC4E-3C5FC2913DAD}" dt="2023-09-26T08:06:01.523" v="48"/>
        <pc:sldMkLst>
          <pc:docMk/>
          <pc:sldMk cId="1818307739" sldId="366"/>
        </pc:sldMkLst>
      </pc:sldChg>
      <pc:sldChg chg="del">
        <pc:chgData name="Karen McPherson" userId="S::karen.mcpherson_necsws.com#ext#@birminghamcitycouncil.onmicrosoft.com::2a9f0f23-b44d-4b86-844b-bf8170181fc9" providerId="AD" clId="Web-{08595670-4C1C-41D6-BC4E-3C5FC2913DAD}" dt="2023-09-26T08:06:01.538" v="49"/>
        <pc:sldMkLst>
          <pc:docMk/>
          <pc:sldMk cId="2549060656" sldId="367"/>
        </pc:sldMkLst>
      </pc:sldChg>
      <pc:sldChg chg="del">
        <pc:chgData name="Karen McPherson" userId="S::karen.mcpherson_necsws.com#ext#@birminghamcitycouncil.onmicrosoft.com::2a9f0f23-b44d-4b86-844b-bf8170181fc9" providerId="AD" clId="Web-{08595670-4C1C-41D6-BC4E-3C5FC2913DAD}" dt="2023-09-26T08:06:07.273" v="50"/>
        <pc:sldMkLst>
          <pc:docMk/>
          <pc:sldMk cId="111281016" sldId="368"/>
        </pc:sldMkLst>
      </pc:sldChg>
      <pc:sldChg chg="del">
        <pc:chgData name="Karen McPherson" userId="S::karen.mcpherson_necsws.com#ext#@birminghamcitycouncil.onmicrosoft.com::2a9f0f23-b44d-4b86-844b-bf8170181fc9" providerId="AD" clId="Web-{08595670-4C1C-41D6-BC4E-3C5FC2913DAD}" dt="2023-09-26T08:05:53.194" v="39"/>
        <pc:sldMkLst>
          <pc:docMk/>
          <pc:sldMk cId="1969599018" sldId="369"/>
        </pc:sldMkLst>
      </pc:sldChg>
      <pc:sldChg chg="del">
        <pc:chgData name="Karen McPherson" userId="S::karen.mcpherson_necsws.com#ext#@birminghamcitycouncil.onmicrosoft.com::2a9f0f23-b44d-4b86-844b-bf8170181fc9" providerId="AD" clId="Web-{08595670-4C1C-41D6-BC4E-3C5FC2913DAD}" dt="2023-09-26T08:05:58.163" v="42"/>
        <pc:sldMkLst>
          <pc:docMk/>
          <pc:sldMk cId="417577865" sldId="371"/>
        </pc:sldMkLst>
      </pc:sldChg>
      <pc:sldChg chg="del">
        <pc:chgData name="Karen McPherson" userId="S::karen.mcpherson_necsws.com#ext#@birminghamcitycouncil.onmicrosoft.com::2a9f0f23-b44d-4b86-844b-bf8170181fc9" providerId="AD" clId="Web-{08595670-4C1C-41D6-BC4E-3C5FC2913DAD}" dt="2023-09-26T08:05:58.163" v="44"/>
        <pc:sldMkLst>
          <pc:docMk/>
          <pc:sldMk cId="3141291906" sldId="372"/>
        </pc:sldMkLst>
      </pc:sldChg>
      <pc:sldChg chg="del">
        <pc:chgData name="Karen McPherson" userId="S::karen.mcpherson_necsws.com#ext#@birminghamcitycouncil.onmicrosoft.com::2a9f0f23-b44d-4b86-844b-bf8170181fc9" providerId="AD" clId="Web-{08595670-4C1C-41D6-BC4E-3C5FC2913DAD}" dt="2023-09-26T08:06:01.523" v="47"/>
        <pc:sldMkLst>
          <pc:docMk/>
          <pc:sldMk cId="2228668172" sldId="376"/>
        </pc:sldMkLst>
      </pc:sldChg>
      <pc:sldChg chg="del">
        <pc:chgData name="Karen McPherson" userId="S::karen.mcpherson_necsws.com#ext#@birminghamcitycouncil.onmicrosoft.com::2a9f0f23-b44d-4b86-844b-bf8170181fc9" providerId="AD" clId="Web-{08595670-4C1C-41D6-BC4E-3C5FC2913DAD}" dt="2023-09-26T08:06:01.523" v="46"/>
        <pc:sldMkLst>
          <pc:docMk/>
          <pc:sldMk cId="3213414449" sldId="377"/>
        </pc:sldMkLst>
      </pc:sldChg>
      <pc:sldChg chg="del">
        <pc:chgData name="Karen McPherson" userId="S::karen.mcpherson_necsws.com#ext#@birminghamcitycouncil.onmicrosoft.com::2a9f0f23-b44d-4b86-844b-bf8170181fc9" providerId="AD" clId="Web-{08595670-4C1C-41D6-BC4E-3C5FC2913DAD}" dt="2023-09-26T08:06:01.523" v="45"/>
        <pc:sldMkLst>
          <pc:docMk/>
          <pc:sldMk cId="2460240045" sldId="378"/>
        </pc:sldMkLst>
      </pc:sldChg>
    </pc:docChg>
  </pc:docChgLst>
  <pc:docChgLst>
    <pc:chgData name="Anna Horton" userId="S::anna.horton_wearesnook.com#ext#@birminghamcitycouncil.onmicrosoft.com::d9baa173-7c4d-43a2-85ba-0d0ba619110d" providerId="AD" clId="Web-{7C22C0FC-8B04-46FE-BCF7-98B9F9A090DD}"/>
    <pc:docChg chg="modSld sldOrd">
      <pc:chgData name="Anna Horton" userId="S::anna.horton_wearesnook.com#ext#@birminghamcitycouncil.onmicrosoft.com::d9baa173-7c4d-43a2-85ba-0d0ba619110d" providerId="AD" clId="Web-{7C22C0FC-8B04-46FE-BCF7-98B9F9A090DD}" dt="2023-10-25T09:24:18.335" v="94" actId="20577"/>
      <pc:docMkLst>
        <pc:docMk/>
      </pc:docMkLst>
      <pc:sldChg chg="ord">
        <pc:chgData name="Anna Horton" userId="S::anna.horton_wearesnook.com#ext#@birminghamcitycouncil.onmicrosoft.com::d9baa173-7c4d-43a2-85ba-0d0ba619110d" providerId="AD" clId="Web-{7C22C0FC-8B04-46FE-BCF7-98B9F9A090DD}" dt="2023-10-25T09:04:50.031" v="2"/>
        <pc:sldMkLst>
          <pc:docMk/>
          <pc:sldMk cId="3791366374" sldId="383"/>
        </pc:sldMkLst>
      </pc:sldChg>
      <pc:sldChg chg="ord">
        <pc:chgData name="Anna Horton" userId="S::anna.horton_wearesnook.com#ext#@birminghamcitycouncil.onmicrosoft.com::d9baa173-7c4d-43a2-85ba-0d0ba619110d" providerId="AD" clId="Web-{7C22C0FC-8B04-46FE-BCF7-98B9F9A090DD}" dt="2023-10-25T09:04:43.297" v="1"/>
        <pc:sldMkLst>
          <pc:docMk/>
          <pc:sldMk cId="3086598968" sldId="384"/>
        </pc:sldMkLst>
      </pc:sldChg>
      <pc:sldChg chg="modSp">
        <pc:chgData name="Anna Horton" userId="S::anna.horton_wearesnook.com#ext#@birminghamcitycouncil.onmicrosoft.com::d9baa173-7c4d-43a2-85ba-0d0ba619110d" providerId="AD" clId="Web-{7C22C0FC-8B04-46FE-BCF7-98B9F9A090DD}" dt="2023-10-25T09:21:37.751" v="75" actId="20577"/>
        <pc:sldMkLst>
          <pc:docMk/>
          <pc:sldMk cId="1891604703" sldId="386"/>
        </pc:sldMkLst>
        <pc:spChg chg="mod">
          <ac:chgData name="Anna Horton" userId="S::anna.horton_wearesnook.com#ext#@birminghamcitycouncil.onmicrosoft.com::d9baa173-7c4d-43a2-85ba-0d0ba619110d" providerId="AD" clId="Web-{7C22C0FC-8B04-46FE-BCF7-98B9F9A090DD}" dt="2023-10-25T09:21:37.751" v="75" actId="20577"/>
          <ac:spMkLst>
            <pc:docMk/>
            <pc:sldMk cId="1891604703" sldId="386"/>
            <ac:spMk id="7" creationId="{0D735954-BE7A-ECA0-D12E-E6ADAF842964}"/>
          </ac:spMkLst>
        </pc:spChg>
      </pc:sldChg>
      <pc:sldChg chg="modSp">
        <pc:chgData name="Anna Horton" userId="S::anna.horton_wearesnook.com#ext#@birminghamcitycouncil.onmicrosoft.com::d9baa173-7c4d-43a2-85ba-0d0ba619110d" providerId="AD" clId="Web-{7C22C0FC-8B04-46FE-BCF7-98B9F9A090DD}" dt="2023-10-25T09:24:18.335" v="94" actId="20577"/>
        <pc:sldMkLst>
          <pc:docMk/>
          <pc:sldMk cId="1614864278" sldId="387"/>
        </pc:sldMkLst>
        <pc:spChg chg="mod">
          <ac:chgData name="Anna Horton" userId="S::anna.horton_wearesnook.com#ext#@birminghamcitycouncil.onmicrosoft.com::d9baa173-7c4d-43a2-85ba-0d0ba619110d" providerId="AD" clId="Web-{7C22C0FC-8B04-46FE-BCF7-98B9F9A090DD}" dt="2023-10-25T09:24:18.335" v="94" actId="20577"/>
          <ac:spMkLst>
            <pc:docMk/>
            <pc:sldMk cId="1614864278" sldId="387"/>
            <ac:spMk id="7" creationId="{0D735954-BE7A-ECA0-D12E-E6ADAF842964}"/>
          </ac:spMkLst>
        </pc:spChg>
      </pc:sldChg>
    </pc:docChg>
  </pc:docChgLst>
  <pc:docChgLst>
    <pc:chgData name="Keara Drumm" userId="S::keara.drumm_wearesnook.com#ext#@birminghamcitycouncil.onmicrosoft.com::d7d44069-bd37-44c0-8ebc-6bfbf36dc5c0" providerId="AD" clId="Web-{A8AC9690-1458-508B-6920-AFD20DB219DF}"/>
    <pc:docChg chg="modSld">
      <pc:chgData name="Keara Drumm" userId="S::keara.drumm_wearesnook.com#ext#@birminghamcitycouncil.onmicrosoft.com::d7d44069-bd37-44c0-8ebc-6bfbf36dc5c0" providerId="AD" clId="Web-{A8AC9690-1458-508B-6920-AFD20DB219DF}" dt="2023-09-27T10:10:22.128" v="35" actId="20577"/>
      <pc:docMkLst>
        <pc:docMk/>
      </pc:docMkLst>
      <pc:sldChg chg="modSp">
        <pc:chgData name="Keara Drumm" userId="S::keara.drumm_wearesnook.com#ext#@birminghamcitycouncil.onmicrosoft.com::d7d44069-bd37-44c0-8ebc-6bfbf36dc5c0" providerId="AD" clId="Web-{A8AC9690-1458-508B-6920-AFD20DB219DF}" dt="2023-09-27T10:01:29.346" v="26" actId="20577"/>
        <pc:sldMkLst>
          <pc:docMk/>
          <pc:sldMk cId="4135319511" sldId="363"/>
        </pc:sldMkLst>
        <pc:spChg chg="mod">
          <ac:chgData name="Keara Drumm" userId="S::keara.drumm_wearesnook.com#ext#@birminghamcitycouncil.onmicrosoft.com::d7d44069-bd37-44c0-8ebc-6bfbf36dc5c0" providerId="AD" clId="Web-{A8AC9690-1458-508B-6920-AFD20DB219DF}" dt="2023-09-27T10:01:29.346" v="26" actId="20577"/>
          <ac:spMkLst>
            <pc:docMk/>
            <pc:sldMk cId="4135319511" sldId="363"/>
            <ac:spMk id="4" creationId="{6094E29B-A222-E40C-B5CD-52E7BEC97BD8}"/>
          </ac:spMkLst>
        </pc:spChg>
      </pc:sldChg>
      <pc:sldChg chg="modSp">
        <pc:chgData name="Keara Drumm" userId="S::keara.drumm_wearesnook.com#ext#@birminghamcitycouncil.onmicrosoft.com::d7d44069-bd37-44c0-8ebc-6bfbf36dc5c0" providerId="AD" clId="Web-{A8AC9690-1458-508B-6920-AFD20DB219DF}" dt="2023-09-27T09:59:47.405" v="9" actId="20577"/>
        <pc:sldMkLst>
          <pc:docMk/>
          <pc:sldMk cId="1443370095" sldId="366"/>
        </pc:sldMkLst>
        <pc:spChg chg="mod">
          <ac:chgData name="Keara Drumm" userId="S::keara.drumm_wearesnook.com#ext#@birminghamcitycouncil.onmicrosoft.com::d7d44069-bd37-44c0-8ebc-6bfbf36dc5c0" providerId="AD" clId="Web-{A8AC9690-1458-508B-6920-AFD20DB219DF}" dt="2023-09-27T09:59:47.405" v="9" actId="20577"/>
          <ac:spMkLst>
            <pc:docMk/>
            <pc:sldMk cId="1443370095" sldId="366"/>
            <ac:spMk id="4" creationId="{6094E29B-A222-E40C-B5CD-52E7BEC97BD8}"/>
          </ac:spMkLst>
        </pc:spChg>
      </pc:sldChg>
      <pc:sldChg chg="modSp">
        <pc:chgData name="Keara Drumm" userId="S::keara.drumm_wearesnook.com#ext#@birminghamcitycouncil.onmicrosoft.com::d7d44069-bd37-44c0-8ebc-6bfbf36dc5c0" providerId="AD" clId="Web-{A8AC9690-1458-508B-6920-AFD20DB219DF}" dt="2023-09-27T10:08:38.718" v="33" actId="20577"/>
        <pc:sldMkLst>
          <pc:docMk/>
          <pc:sldMk cId="234194113" sldId="373"/>
        </pc:sldMkLst>
        <pc:spChg chg="mod">
          <ac:chgData name="Keara Drumm" userId="S::keara.drumm_wearesnook.com#ext#@birminghamcitycouncil.onmicrosoft.com::d7d44069-bd37-44c0-8ebc-6bfbf36dc5c0" providerId="AD" clId="Web-{A8AC9690-1458-508B-6920-AFD20DB219DF}" dt="2023-09-27T10:08:38.718" v="33" actId="20577"/>
          <ac:spMkLst>
            <pc:docMk/>
            <pc:sldMk cId="234194113" sldId="373"/>
            <ac:spMk id="7" creationId="{0D735954-BE7A-ECA0-D12E-E6ADAF842964}"/>
          </ac:spMkLst>
        </pc:spChg>
      </pc:sldChg>
      <pc:sldChg chg="modSp">
        <pc:chgData name="Keara Drumm" userId="S::keara.drumm_wearesnook.com#ext#@birminghamcitycouncil.onmicrosoft.com::d7d44069-bd37-44c0-8ebc-6bfbf36dc5c0" providerId="AD" clId="Web-{A8AC9690-1458-508B-6920-AFD20DB219DF}" dt="2023-09-27T10:10:22.128" v="35" actId="20577"/>
        <pc:sldMkLst>
          <pc:docMk/>
          <pc:sldMk cId="3765189213" sldId="380"/>
        </pc:sldMkLst>
        <pc:spChg chg="mod">
          <ac:chgData name="Keara Drumm" userId="S::keara.drumm_wearesnook.com#ext#@birminghamcitycouncil.onmicrosoft.com::d7d44069-bd37-44c0-8ebc-6bfbf36dc5c0" providerId="AD" clId="Web-{A8AC9690-1458-508B-6920-AFD20DB219DF}" dt="2023-09-27T10:10:22.128" v="35" actId="20577"/>
          <ac:spMkLst>
            <pc:docMk/>
            <pc:sldMk cId="3765189213" sldId="380"/>
            <ac:spMk id="4" creationId="{6094E29B-A222-E40C-B5CD-52E7BEC97BD8}"/>
          </ac:spMkLst>
        </pc:spChg>
      </pc:sldChg>
    </pc:docChg>
  </pc:docChgLst>
  <pc:docChgLst>
    <pc:chgData name="Ruth Grindley" userId="8ac0e980-9047-4561-9a96-306f97305c8f" providerId="ADAL" clId="{746B0171-568A-4552-851C-98283AAD6AB0}"/>
    <pc:docChg chg="undo redo custSel addSld delSld modSld sldOrd">
      <pc:chgData name="Ruth Grindley" userId="8ac0e980-9047-4561-9a96-306f97305c8f" providerId="ADAL" clId="{746B0171-568A-4552-851C-98283AAD6AB0}" dt="2023-12-05T13:57:47.819" v="4595" actId="1076"/>
      <pc:docMkLst>
        <pc:docMk/>
      </pc:docMkLst>
      <pc:sldChg chg="modSp mod ord">
        <pc:chgData name="Ruth Grindley" userId="8ac0e980-9047-4561-9a96-306f97305c8f" providerId="ADAL" clId="{746B0171-568A-4552-851C-98283AAD6AB0}" dt="2023-11-22T09:40:39.051" v="4406"/>
        <pc:sldMkLst>
          <pc:docMk/>
          <pc:sldMk cId="651097433" sldId="408"/>
        </pc:sldMkLst>
        <pc:spChg chg="mod">
          <ac:chgData name="Ruth Grindley" userId="8ac0e980-9047-4561-9a96-306f97305c8f" providerId="ADAL" clId="{746B0171-568A-4552-851C-98283AAD6AB0}" dt="2023-11-22T09:08:20.760" v="4190" actId="14100"/>
          <ac:spMkLst>
            <pc:docMk/>
            <pc:sldMk cId="651097433" sldId="408"/>
            <ac:spMk id="3" creationId="{14CB6822-AACF-C563-9445-3567864A7C70}"/>
          </ac:spMkLst>
        </pc:spChg>
        <pc:spChg chg="mod">
          <ac:chgData name="Ruth Grindley" userId="8ac0e980-9047-4561-9a96-306f97305c8f" providerId="ADAL" clId="{746B0171-568A-4552-851C-98283AAD6AB0}" dt="2023-11-21T16:33:17.365" v="583" actId="20577"/>
          <ac:spMkLst>
            <pc:docMk/>
            <pc:sldMk cId="651097433" sldId="408"/>
            <ac:spMk id="12" creationId="{F2CF457A-6BD7-158F-A844-3D238F91287C}"/>
          </ac:spMkLst>
        </pc:spChg>
      </pc:sldChg>
      <pc:sldChg chg="modSp mod">
        <pc:chgData name="Ruth Grindley" userId="8ac0e980-9047-4561-9a96-306f97305c8f" providerId="ADAL" clId="{746B0171-568A-4552-851C-98283AAD6AB0}" dt="2023-11-21T19:10:40.280" v="1543" actId="14100"/>
        <pc:sldMkLst>
          <pc:docMk/>
          <pc:sldMk cId="878939283" sldId="409"/>
        </pc:sldMkLst>
        <pc:spChg chg="mod">
          <ac:chgData name="Ruth Grindley" userId="8ac0e980-9047-4561-9a96-306f97305c8f" providerId="ADAL" clId="{746B0171-568A-4552-851C-98283AAD6AB0}" dt="2023-11-21T19:10:40.280" v="1543" actId="14100"/>
          <ac:spMkLst>
            <pc:docMk/>
            <pc:sldMk cId="878939283" sldId="409"/>
            <ac:spMk id="12" creationId="{F2CF457A-6BD7-158F-A844-3D238F91287C}"/>
          </ac:spMkLst>
        </pc:spChg>
      </pc:sldChg>
      <pc:sldChg chg="modSp mod">
        <pc:chgData name="Ruth Grindley" userId="8ac0e980-9047-4561-9a96-306f97305c8f" providerId="ADAL" clId="{746B0171-568A-4552-851C-98283AAD6AB0}" dt="2023-11-22T10:04:14.798" v="4536" actId="20577"/>
        <pc:sldMkLst>
          <pc:docMk/>
          <pc:sldMk cId="4156446047" sldId="410"/>
        </pc:sldMkLst>
        <pc:spChg chg="mod">
          <ac:chgData name="Ruth Grindley" userId="8ac0e980-9047-4561-9a96-306f97305c8f" providerId="ADAL" clId="{746B0171-568A-4552-851C-98283AAD6AB0}" dt="2023-11-22T10:04:14.798" v="4536" actId="20577"/>
          <ac:spMkLst>
            <pc:docMk/>
            <pc:sldMk cId="4156446047" sldId="410"/>
            <ac:spMk id="4" creationId="{ED817E69-685C-8E79-0742-4EFEA2F0A28D}"/>
          </ac:spMkLst>
        </pc:spChg>
        <pc:spChg chg="mod">
          <ac:chgData name="Ruth Grindley" userId="8ac0e980-9047-4561-9a96-306f97305c8f" providerId="ADAL" clId="{746B0171-568A-4552-851C-98283AAD6AB0}" dt="2023-11-21T19:01:13.160" v="1414" actId="20577"/>
          <ac:spMkLst>
            <pc:docMk/>
            <pc:sldMk cId="4156446047" sldId="410"/>
            <ac:spMk id="10" creationId="{72C50FDF-7DB8-FA6C-CE92-9A4AB5FCD649}"/>
          </ac:spMkLst>
        </pc:spChg>
      </pc:sldChg>
      <pc:sldChg chg="modSp mod">
        <pc:chgData name="Ruth Grindley" userId="8ac0e980-9047-4561-9a96-306f97305c8f" providerId="ADAL" clId="{746B0171-568A-4552-851C-98283AAD6AB0}" dt="2023-11-22T09:38:25.904" v="4351" actId="1076"/>
        <pc:sldMkLst>
          <pc:docMk/>
          <pc:sldMk cId="1327103688" sldId="411"/>
        </pc:sldMkLst>
        <pc:spChg chg="mod">
          <ac:chgData name="Ruth Grindley" userId="8ac0e980-9047-4561-9a96-306f97305c8f" providerId="ADAL" clId="{746B0171-568A-4552-851C-98283AAD6AB0}" dt="2023-11-22T09:38:25.904" v="4351" actId="1076"/>
          <ac:spMkLst>
            <pc:docMk/>
            <pc:sldMk cId="1327103688" sldId="411"/>
            <ac:spMk id="6" creationId="{BDC1422E-9B9A-4AAB-DC39-1851A6EA2A2A}"/>
          </ac:spMkLst>
        </pc:spChg>
      </pc:sldChg>
      <pc:sldChg chg="addSp delSp modSp mod">
        <pc:chgData name="Ruth Grindley" userId="8ac0e980-9047-4561-9a96-306f97305c8f" providerId="ADAL" clId="{746B0171-568A-4552-851C-98283AAD6AB0}" dt="2023-12-05T13:57:47.819" v="4595" actId="1076"/>
        <pc:sldMkLst>
          <pc:docMk/>
          <pc:sldMk cId="3450409407" sldId="412"/>
        </pc:sldMkLst>
        <pc:spChg chg="mod">
          <ac:chgData name="Ruth Grindley" userId="8ac0e980-9047-4561-9a96-306f97305c8f" providerId="ADAL" clId="{746B0171-568A-4552-851C-98283AAD6AB0}" dt="2023-11-22T09:38:20.837" v="4349" actId="1037"/>
          <ac:spMkLst>
            <pc:docMk/>
            <pc:sldMk cId="3450409407" sldId="412"/>
            <ac:spMk id="3" creationId="{14CB6822-AACF-C563-9445-3567864A7C70}"/>
          </ac:spMkLst>
        </pc:spChg>
        <pc:spChg chg="add del mod">
          <ac:chgData name="Ruth Grindley" userId="8ac0e980-9047-4561-9a96-306f97305c8f" providerId="ADAL" clId="{746B0171-568A-4552-851C-98283AAD6AB0}" dt="2023-11-21T16:56:02.621" v="1043" actId="478"/>
          <ac:spMkLst>
            <pc:docMk/>
            <pc:sldMk cId="3450409407" sldId="412"/>
            <ac:spMk id="4" creationId="{27BACBB7-BEF1-8632-76CF-D4382723BB2B}"/>
          </ac:spMkLst>
        </pc:spChg>
        <pc:spChg chg="del">
          <ac:chgData name="Ruth Grindley" userId="8ac0e980-9047-4561-9a96-306f97305c8f" providerId="ADAL" clId="{746B0171-568A-4552-851C-98283AAD6AB0}" dt="2023-11-22T08:54:51.195" v="4127" actId="478"/>
          <ac:spMkLst>
            <pc:docMk/>
            <pc:sldMk cId="3450409407" sldId="412"/>
            <ac:spMk id="4" creationId="{2FA5F8F2-F661-26D8-9164-64992B4027BC}"/>
          </ac:spMkLst>
        </pc:spChg>
        <pc:spChg chg="add del mod">
          <ac:chgData name="Ruth Grindley" userId="8ac0e980-9047-4561-9a96-306f97305c8f" providerId="ADAL" clId="{746B0171-568A-4552-851C-98283AAD6AB0}" dt="2023-11-22T09:38:19.148" v="4344"/>
          <ac:spMkLst>
            <pc:docMk/>
            <pc:sldMk cId="3450409407" sldId="412"/>
            <ac:spMk id="5" creationId="{F66B2725-258B-19AD-3891-7A86349DD819}"/>
          </ac:spMkLst>
        </pc:spChg>
        <pc:spChg chg="add del mod">
          <ac:chgData name="Ruth Grindley" userId="8ac0e980-9047-4561-9a96-306f97305c8f" providerId="ADAL" clId="{746B0171-568A-4552-851C-98283AAD6AB0}" dt="2023-11-22T09:38:18.196" v="4340"/>
          <ac:spMkLst>
            <pc:docMk/>
            <pc:sldMk cId="3450409407" sldId="412"/>
            <ac:spMk id="6" creationId="{362B506B-BFDB-4ED7-0D06-66A774BB6EB3}"/>
          </ac:spMkLst>
        </pc:spChg>
        <pc:spChg chg="add del mod">
          <ac:chgData name="Ruth Grindley" userId="8ac0e980-9047-4561-9a96-306f97305c8f" providerId="ADAL" clId="{746B0171-568A-4552-851C-98283AAD6AB0}" dt="2023-11-21T16:56:04.855" v="1044" actId="478"/>
          <ac:spMkLst>
            <pc:docMk/>
            <pc:sldMk cId="3450409407" sldId="412"/>
            <ac:spMk id="7" creationId="{4A24F877-794F-944E-419A-F20436CFD3EB}"/>
          </ac:spMkLst>
        </pc:spChg>
        <pc:spChg chg="add del mod">
          <ac:chgData name="Ruth Grindley" userId="8ac0e980-9047-4561-9a96-306f97305c8f" providerId="ADAL" clId="{746B0171-568A-4552-851C-98283AAD6AB0}" dt="2023-11-21T16:56:10.836" v="1046" actId="478"/>
          <ac:spMkLst>
            <pc:docMk/>
            <pc:sldMk cId="3450409407" sldId="412"/>
            <ac:spMk id="8" creationId="{9AE01C70-17D7-35CF-8407-6EB6AF5C95FF}"/>
          </ac:spMkLst>
        </pc:spChg>
        <pc:spChg chg="add del mod">
          <ac:chgData name="Ruth Grindley" userId="8ac0e980-9047-4561-9a96-306f97305c8f" providerId="ADAL" clId="{746B0171-568A-4552-851C-98283AAD6AB0}" dt="2023-11-21T16:56:06.876" v="1045" actId="478"/>
          <ac:spMkLst>
            <pc:docMk/>
            <pc:sldMk cId="3450409407" sldId="412"/>
            <ac:spMk id="9" creationId="{3049AF9B-EC5D-99E9-DAF5-E9E3C06C5808}"/>
          </ac:spMkLst>
        </pc:spChg>
        <pc:spChg chg="mod">
          <ac:chgData name="Ruth Grindley" userId="8ac0e980-9047-4561-9a96-306f97305c8f" providerId="ADAL" clId="{746B0171-568A-4552-851C-98283AAD6AB0}" dt="2023-12-05T13:57:47.819" v="4595" actId="1076"/>
          <ac:spMkLst>
            <pc:docMk/>
            <pc:sldMk cId="3450409407" sldId="412"/>
            <ac:spMk id="10" creationId="{72C50FDF-7DB8-FA6C-CE92-9A4AB5FCD649}"/>
          </ac:spMkLst>
        </pc:spChg>
        <pc:spChg chg="add del mod">
          <ac:chgData name="Ruth Grindley" userId="8ac0e980-9047-4561-9a96-306f97305c8f" providerId="ADAL" clId="{746B0171-568A-4552-851C-98283AAD6AB0}" dt="2023-11-21T16:56:13.795" v="1047" actId="478"/>
          <ac:spMkLst>
            <pc:docMk/>
            <pc:sldMk cId="3450409407" sldId="412"/>
            <ac:spMk id="11" creationId="{8A6E5390-442B-9E5D-61E0-56B88848358D}"/>
          </ac:spMkLst>
        </pc:spChg>
        <pc:spChg chg="del mod">
          <ac:chgData name="Ruth Grindley" userId="8ac0e980-9047-4561-9a96-306f97305c8f" providerId="ADAL" clId="{746B0171-568A-4552-851C-98283AAD6AB0}" dt="2023-11-21T17:00:16.885" v="1088" actId="478"/>
          <ac:spMkLst>
            <pc:docMk/>
            <pc:sldMk cId="3450409407" sldId="412"/>
            <ac:spMk id="12" creationId="{F2CF457A-6BD7-158F-A844-3D238F91287C}"/>
          </ac:spMkLst>
        </pc:spChg>
        <pc:spChg chg="add del">
          <ac:chgData name="Ruth Grindley" userId="8ac0e980-9047-4561-9a96-306f97305c8f" providerId="ADAL" clId="{746B0171-568A-4552-851C-98283AAD6AB0}" dt="2023-11-21T17:00:40.546" v="1090" actId="11529"/>
          <ac:spMkLst>
            <pc:docMk/>
            <pc:sldMk cId="3450409407" sldId="412"/>
            <ac:spMk id="13" creationId="{5379C684-7105-106D-2F88-0FCF52E14223}"/>
          </ac:spMkLst>
        </pc:spChg>
        <pc:spChg chg="add mod">
          <ac:chgData name="Ruth Grindley" userId="8ac0e980-9047-4561-9a96-306f97305c8f" providerId="ADAL" clId="{746B0171-568A-4552-851C-98283AAD6AB0}" dt="2023-11-22T13:18:43.684" v="4573" actId="1037"/>
          <ac:spMkLst>
            <pc:docMk/>
            <pc:sldMk cId="3450409407" sldId="412"/>
            <ac:spMk id="17" creationId="{5FE32277-B109-DF6F-ECC5-B74AF63B7FCD}"/>
          </ac:spMkLst>
        </pc:spChg>
        <pc:spChg chg="add del mod">
          <ac:chgData name="Ruth Grindley" userId="8ac0e980-9047-4561-9a96-306f97305c8f" providerId="ADAL" clId="{746B0171-568A-4552-851C-98283AAD6AB0}" dt="2023-11-22T09:38:20.837" v="4349" actId="1037"/>
          <ac:spMkLst>
            <pc:docMk/>
            <pc:sldMk cId="3450409407" sldId="412"/>
            <ac:spMk id="19" creationId="{900CAF95-BF06-C829-E91B-B0B47053E698}"/>
          </ac:spMkLst>
        </pc:spChg>
        <pc:spChg chg="add mod">
          <ac:chgData name="Ruth Grindley" userId="8ac0e980-9047-4561-9a96-306f97305c8f" providerId="ADAL" clId="{746B0171-568A-4552-851C-98283AAD6AB0}" dt="2023-11-22T09:38:20.837" v="4349" actId="1037"/>
          <ac:spMkLst>
            <pc:docMk/>
            <pc:sldMk cId="3450409407" sldId="412"/>
            <ac:spMk id="20" creationId="{2841C5AA-6525-FE99-AF46-DB527352B455}"/>
          </ac:spMkLst>
        </pc:spChg>
        <pc:spChg chg="add mod">
          <ac:chgData name="Ruth Grindley" userId="8ac0e980-9047-4561-9a96-306f97305c8f" providerId="ADAL" clId="{746B0171-568A-4552-851C-98283AAD6AB0}" dt="2023-11-22T09:38:20.837" v="4349" actId="1037"/>
          <ac:spMkLst>
            <pc:docMk/>
            <pc:sldMk cId="3450409407" sldId="412"/>
            <ac:spMk id="21" creationId="{53DB9ADA-BC55-993F-2EF3-4ED37B81720E}"/>
          </ac:spMkLst>
        </pc:spChg>
        <pc:spChg chg="add mod">
          <ac:chgData name="Ruth Grindley" userId="8ac0e980-9047-4561-9a96-306f97305c8f" providerId="ADAL" clId="{746B0171-568A-4552-851C-98283AAD6AB0}" dt="2023-11-22T09:38:20.837" v="4349" actId="1037"/>
          <ac:spMkLst>
            <pc:docMk/>
            <pc:sldMk cId="3450409407" sldId="412"/>
            <ac:spMk id="22" creationId="{05818DCB-7E1F-B1EE-AA1D-739B35348F9A}"/>
          </ac:spMkLst>
        </pc:spChg>
        <pc:spChg chg="add del mod">
          <ac:chgData name="Ruth Grindley" userId="8ac0e980-9047-4561-9a96-306f97305c8f" providerId="ADAL" clId="{746B0171-568A-4552-851C-98283AAD6AB0}" dt="2023-11-21T17:09:32.216" v="1260" actId="478"/>
          <ac:spMkLst>
            <pc:docMk/>
            <pc:sldMk cId="3450409407" sldId="412"/>
            <ac:spMk id="23" creationId="{43CDF9D6-15DD-ED20-E384-B41A8016C07B}"/>
          </ac:spMkLst>
        </pc:spChg>
        <pc:spChg chg="add del">
          <ac:chgData name="Ruth Grindley" userId="8ac0e980-9047-4561-9a96-306f97305c8f" providerId="ADAL" clId="{746B0171-568A-4552-851C-98283AAD6AB0}" dt="2023-11-21T17:09:47.866" v="1262" actId="478"/>
          <ac:spMkLst>
            <pc:docMk/>
            <pc:sldMk cId="3450409407" sldId="412"/>
            <ac:spMk id="24" creationId="{625AF3C8-1AB8-89C3-D6EB-DCA43E063B0C}"/>
          </ac:spMkLst>
        </pc:spChg>
        <pc:spChg chg="add del">
          <ac:chgData name="Ruth Grindley" userId="8ac0e980-9047-4561-9a96-306f97305c8f" providerId="ADAL" clId="{746B0171-568A-4552-851C-98283AAD6AB0}" dt="2023-11-21T17:10:00.441" v="1264" actId="478"/>
          <ac:spMkLst>
            <pc:docMk/>
            <pc:sldMk cId="3450409407" sldId="412"/>
            <ac:spMk id="25" creationId="{E5FE8E40-E22F-EC73-FC47-0CD432695623}"/>
          </ac:spMkLst>
        </pc:spChg>
        <pc:spChg chg="add del">
          <ac:chgData name="Ruth Grindley" userId="8ac0e980-9047-4561-9a96-306f97305c8f" providerId="ADAL" clId="{746B0171-568A-4552-851C-98283AAD6AB0}" dt="2023-11-21T17:10:10.176" v="1266" actId="11529"/>
          <ac:spMkLst>
            <pc:docMk/>
            <pc:sldMk cId="3450409407" sldId="412"/>
            <ac:spMk id="26" creationId="{54561D0E-0421-7C46-8284-0D7C967616B1}"/>
          </ac:spMkLst>
        </pc:spChg>
        <pc:spChg chg="add del">
          <ac:chgData name="Ruth Grindley" userId="8ac0e980-9047-4561-9a96-306f97305c8f" providerId="ADAL" clId="{746B0171-568A-4552-851C-98283AAD6AB0}" dt="2023-11-21T17:10:20.939" v="1268" actId="478"/>
          <ac:spMkLst>
            <pc:docMk/>
            <pc:sldMk cId="3450409407" sldId="412"/>
            <ac:spMk id="27" creationId="{13E25EF8-A276-C161-2062-1354880A6062}"/>
          </ac:spMkLst>
        </pc:spChg>
        <pc:spChg chg="add del">
          <ac:chgData name="Ruth Grindley" userId="8ac0e980-9047-4561-9a96-306f97305c8f" providerId="ADAL" clId="{746B0171-568A-4552-851C-98283AAD6AB0}" dt="2023-11-21T17:10:40.086" v="1270" actId="478"/>
          <ac:spMkLst>
            <pc:docMk/>
            <pc:sldMk cId="3450409407" sldId="412"/>
            <ac:spMk id="28" creationId="{343D75F0-1562-22EF-6D92-9C8CAA13586E}"/>
          </ac:spMkLst>
        </pc:spChg>
        <pc:spChg chg="add del">
          <ac:chgData name="Ruth Grindley" userId="8ac0e980-9047-4561-9a96-306f97305c8f" providerId="ADAL" clId="{746B0171-568A-4552-851C-98283AAD6AB0}" dt="2023-11-21T17:10:45.516" v="1272" actId="478"/>
          <ac:spMkLst>
            <pc:docMk/>
            <pc:sldMk cId="3450409407" sldId="412"/>
            <ac:spMk id="29" creationId="{8607C71E-34A7-4EEA-83A1-3964CC30C801}"/>
          </ac:spMkLst>
        </pc:spChg>
        <pc:spChg chg="add del">
          <ac:chgData name="Ruth Grindley" userId="8ac0e980-9047-4561-9a96-306f97305c8f" providerId="ADAL" clId="{746B0171-568A-4552-851C-98283AAD6AB0}" dt="2023-11-21T17:11:01.246" v="1274" actId="478"/>
          <ac:spMkLst>
            <pc:docMk/>
            <pc:sldMk cId="3450409407" sldId="412"/>
            <ac:spMk id="30" creationId="{3F98E52C-9957-C263-F760-3AF3490B0AA8}"/>
          </ac:spMkLst>
        </pc:spChg>
        <pc:spChg chg="add mod">
          <ac:chgData name="Ruth Grindley" userId="8ac0e980-9047-4561-9a96-306f97305c8f" providerId="ADAL" clId="{746B0171-568A-4552-851C-98283AAD6AB0}" dt="2023-11-22T09:38:20.837" v="4349" actId="1037"/>
          <ac:spMkLst>
            <pc:docMk/>
            <pc:sldMk cId="3450409407" sldId="412"/>
            <ac:spMk id="31" creationId="{139703F0-6CA5-C482-8B41-0133F9A71AAE}"/>
          </ac:spMkLst>
        </pc:spChg>
        <pc:spChg chg="add del mod">
          <ac:chgData name="Ruth Grindley" userId="8ac0e980-9047-4561-9a96-306f97305c8f" providerId="ADAL" clId="{746B0171-568A-4552-851C-98283AAD6AB0}" dt="2023-11-21T17:12:13.186" v="1285" actId="478"/>
          <ac:spMkLst>
            <pc:docMk/>
            <pc:sldMk cId="3450409407" sldId="412"/>
            <ac:spMk id="32" creationId="{E17A506F-753F-C293-524D-A1DB5147A267}"/>
          </ac:spMkLst>
        </pc:spChg>
        <pc:spChg chg="add mod">
          <ac:chgData name="Ruth Grindley" userId="8ac0e980-9047-4561-9a96-306f97305c8f" providerId="ADAL" clId="{746B0171-568A-4552-851C-98283AAD6AB0}" dt="2023-11-22T09:38:20.837" v="4349" actId="1037"/>
          <ac:spMkLst>
            <pc:docMk/>
            <pc:sldMk cId="3450409407" sldId="412"/>
            <ac:spMk id="33" creationId="{6445AD6F-E368-079C-EC12-BA6B26646E3A}"/>
          </ac:spMkLst>
        </pc:spChg>
        <pc:spChg chg="add mod">
          <ac:chgData name="Ruth Grindley" userId="8ac0e980-9047-4561-9a96-306f97305c8f" providerId="ADAL" clId="{746B0171-568A-4552-851C-98283AAD6AB0}" dt="2023-11-22T09:38:20.837" v="4349" actId="1037"/>
          <ac:spMkLst>
            <pc:docMk/>
            <pc:sldMk cId="3450409407" sldId="412"/>
            <ac:spMk id="37" creationId="{399F34AD-D27C-6C8D-953C-F81E2CBC047B}"/>
          </ac:spMkLst>
        </pc:spChg>
        <pc:spChg chg="add mod">
          <ac:chgData name="Ruth Grindley" userId="8ac0e980-9047-4561-9a96-306f97305c8f" providerId="ADAL" clId="{746B0171-568A-4552-851C-98283AAD6AB0}" dt="2023-11-22T09:38:20.837" v="4349" actId="1037"/>
          <ac:spMkLst>
            <pc:docMk/>
            <pc:sldMk cId="3450409407" sldId="412"/>
            <ac:spMk id="38" creationId="{1B96E15E-9257-147D-32A5-3CD601B64B12}"/>
          </ac:spMkLst>
        </pc:spChg>
        <pc:spChg chg="add mod">
          <ac:chgData name="Ruth Grindley" userId="8ac0e980-9047-4561-9a96-306f97305c8f" providerId="ADAL" clId="{746B0171-568A-4552-851C-98283AAD6AB0}" dt="2023-11-22T09:38:20.837" v="4349" actId="1037"/>
          <ac:spMkLst>
            <pc:docMk/>
            <pc:sldMk cId="3450409407" sldId="412"/>
            <ac:spMk id="39" creationId="{98EC8BFA-FEC2-31B8-77A6-F75911323C9D}"/>
          </ac:spMkLst>
        </pc:spChg>
        <pc:spChg chg="add mod">
          <ac:chgData name="Ruth Grindley" userId="8ac0e980-9047-4561-9a96-306f97305c8f" providerId="ADAL" clId="{746B0171-568A-4552-851C-98283AAD6AB0}" dt="2023-11-22T09:38:20.837" v="4349" actId="1037"/>
          <ac:spMkLst>
            <pc:docMk/>
            <pc:sldMk cId="3450409407" sldId="412"/>
            <ac:spMk id="40" creationId="{7D0A9746-14CB-2DFB-48D2-1AF905EA7E21}"/>
          </ac:spMkLst>
        </pc:spChg>
        <pc:spChg chg="add mod">
          <ac:chgData name="Ruth Grindley" userId="8ac0e980-9047-4561-9a96-306f97305c8f" providerId="ADAL" clId="{746B0171-568A-4552-851C-98283AAD6AB0}" dt="2023-11-22T09:38:20.837" v="4349" actId="1037"/>
          <ac:spMkLst>
            <pc:docMk/>
            <pc:sldMk cId="3450409407" sldId="412"/>
            <ac:spMk id="41" creationId="{A45EC627-22A7-199E-1D5F-CDA3C2B2EC45}"/>
          </ac:spMkLst>
        </pc:spChg>
        <pc:spChg chg="add mod">
          <ac:chgData name="Ruth Grindley" userId="8ac0e980-9047-4561-9a96-306f97305c8f" providerId="ADAL" clId="{746B0171-568A-4552-851C-98283AAD6AB0}" dt="2023-11-22T09:38:20.837" v="4349" actId="1037"/>
          <ac:spMkLst>
            <pc:docMk/>
            <pc:sldMk cId="3450409407" sldId="412"/>
            <ac:spMk id="42" creationId="{27C65FCA-3617-DF0B-E83C-CD0D0207BB38}"/>
          </ac:spMkLst>
        </pc:spChg>
        <pc:spChg chg="add mod">
          <ac:chgData name="Ruth Grindley" userId="8ac0e980-9047-4561-9a96-306f97305c8f" providerId="ADAL" clId="{746B0171-568A-4552-851C-98283AAD6AB0}" dt="2023-11-22T09:38:20.837" v="4349" actId="1037"/>
          <ac:spMkLst>
            <pc:docMk/>
            <pc:sldMk cId="3450409407" sldId="412"/>
            <ac:spMk id="49" creationId="{A84D035F-F240-7E20-279F-C71FDA96C287}"/>
          </ac:spMkLst>
        </pc:spChg>
        <pc:spChg chg="add mod">
          <ac:chgData name="Ruth Grindley" userId="8ac0e980-9047-4561-9a96-306f97305c8f" providerId="ADAL" clId="{746B0171-568A-4552-851C-98283AAD6AB0}" dt="2023-11-22T09:38:20.837" v="4349" actId="1037"/>
          <ac:spMkLst>
            <pc:docMk/>
            <pc:sldMk cId="3450409407" sldId="412"/>
            <ac:spMk id="50" creationId="{D85A7F50-8AF5-15F9-95DE-CC89DE679F1D}"/>
          </ac:spMkLst>
        </pc:spChg>
        <pc:picChg chg="add mod ord modCrop">
          <ac:chgData name="Ruth Grindley" userId="8ac0e980-9047-4561-9a96-306f97305c8f" providerId="ADAL" clId="{746B0171-568A-4552-851C-98283AAD6AB0}" dt="2023-11-22T09:38:19.657" v="4346" actId="34136"/>
          <ac:picMkLst>
            <pc:docMk/>
            <pc:sldMk cId="3450409407" sldId="412"/>
            <ac:picMk id="2" creationId="{DD684C23-0A6E-2F0C-BE0C-C0491FC21567}"/>
          </ac:picMkLst>
        </pc:picChg>
        <pc:picChg chg="add del mod">
          <ac:chgData name="Ruth Grindley" userId="8ac0e980-9047-4561-9a96-306f97305c8f" providerId="ADAL" clId="{746B0171-568A-4552-851C-98283AAD6AB0}" dt="2023-11-21T16:40:39.135" v="752" actId="478"/>
          <ac:picMkLst>
            <pc:docMk/>
            <pc:sldMk cId="3450409407" sldId="412"/>
            <ac:picMk id="5" creationId="{3ECC954D-624D-1F8B-E17D-BA4CDE1B16C9}"/>
          </ac:picMkLst>
        </pc:picChg>
        <pc:picChg chg="add del mod">
          <ac:chgData name="Ruth Grindley" userId="8ac0e980-9047-4561-9a96-306f97305c8f" providerId="ADAL" clId="{746B0171-568A-4552-851C-98283AAD6AB0}" dt="2023-11-21T16:40:47.965" v="755" actId="478"/>
          <ac:picMkLst>
            <pc:docMk/>
            <pc:sldMk cId="3450409407" sldId="412"/>
            <ac:picMk id="6" creationId="{2ABDC6C0-027F-4ADD-1830-F52B1D3CCF10}"/>
          </ac:picMkLst>
        </pc:picChg>
        <pc:cxnChg chg="add mod">
          <ac:chgData name="Ruth Grindley" userId="8ac0e980-9047-4561-9a96-306f97305c8f" providerId="ADAL" clId="{746B0171-568A-4552-851C-98283AAD6AB0}" dt="2023-11-22T09:38:20.837" v="4349" actId="1037"/>
          <ac:cxnSpMkLst>
            <pc:docMk/>
            <pc:sldMk cId="3450409407" sldId="412"/>
            <ac:cxnSpMk id="15" creationId="{23358E6C-FE40-2ADD-498E-5E17B5BC65B2}"/>
          </ac:cxnSpMkLst>
        </pc:cxnChg>
        <pc:cxnChg chg="add mod">
          <ac:chgData name="Ruth Grindley" userId="8ac0e980-9047-4561-9a96-306f97305c8f" providerId="ADAL" clId="{746B0171-568A-4552-851C-98283AAD6AB0}" dt="2023-11-21T17:01:57.875" v="1099" actId="1076"/>
          <ac:cxnSpMkLst>
            <pc:docMk/>
            <pc:sldMk cId="3450409407" sldId="412"/>
            <ac:cxnSpMk id="16" creationId="{4233D7B8-B616-51FF-4B99-48BA191F1D29}"/>
          </ac:cxnSpMkLst>
        </pc:cxnChg>
        <pc:cxnChg chg="add del mod">
          <ac:chgData name="Ruth Grindley" userId="8ac0e980-9047-4561-9a96-306f97305c8f" providerId="ADAL" clId="{746B0171-568A-4552-851C-98283AAD6AB0}" dt="2023-11-21T17:05:28.166" v="1148" actId="478"/>
          <ac:cxnSpMkLst>
            <pc:docMk/>
            <pc:sldMk cId="3450409407" sldId="412"/>
            <ac:cxnSpMk id="18" creationId="{ED5D7F10-8A63-3E1F-3A8C-BF7A17CA60DF}"/>
          </ac:cxnSpMkLst>
        </pc:cxnChg>
        <pc:cxnChg chg="add mod">
          <ac:chgData name="Ruth Grindley" userId="8ac0e980-9047-4561-9a96-306f97305c8f" providerId="ADAL" clId="{746B0171-568A-4552-851C-98283AAD6AB0}" dt="2023-11-22T09:38:20.837" v="4349" actId="1037"/>
          <ac:cxnSpMkLst>
            <pc:docMk/>
            <pc:sldMk cId="3450409407" sldId="412"/>
            <ac:cxnSpMk id="35" creationId="{B86B731F-4913-10F8-D25D-1B7681F57162}"/>
          </ac:cxnSpMkLst>
        </pc:cxnChg>
        <pc:cxnChg chg="add mod">
          <ac:chgData name="Ruth Grindley" userId="8ac0e980-9047-4561-9a96-306f97305c8f" providerId="ADAL" clId="{746B0171-568A-4552-851C-98283AAD6AB0}" dt="2023-11-22T09:38:20.837" v="4349" actId="1037"/>
          <ac:cxnSpMkLst>
            <pc:docMk/>
            <pc:sldMk cId="3450409407" sldId="412"/>
            <ac:cxnSpMk id="44" creationId="{95A8AC57-C735-92EF-BCE1-A1FBC0F363E8}"/>
          </ac:cxnSpMkLst>
        </pc:cxnChg>
        <pc:cxnChg chg="add mod">
          <ac:chgData name="Ruth Grindley" userId="8ac0e980-9047-4561-9a96-306f97305c8f" providerId="ADAL" clId="{746B0171-568A-4552-851C-98283AAD6AB0}" dt="2023-11-22T09:38:20.837" v="4349" actId="1037"/>
          <ac:cxnSpMkLst>
            <pc:docMk/>
            <pc:sldMk cId="3450409407" sldId="412"/>
            <ac:cxnSpMk id="48" creationId="{2B1164D5-7438-CC55-7728-16F851F4290C}"/>
          </ac:cxnSpMkLst>
        </pc:cxnChg>
      </pc:sldChg>
      <pc:sldChg chg="modSp mod">
        <pc:chgData name="Ruth Grindley" userId="8ac0e980-9047-4561-9a96-306f97305c8f" providerId="ADAL" clId="{746B0171-568A-4552-851C-98283AAD6AB0}" dt="2023-11-22T09:50:38.619" v="4413" actId="113"/>
        <pc:sldMkLst>
          <pc:docMk/>
          <pc:sldMk cId="1523723058" sldId="423"/>
        </pc:sldMkLst>
        <pc:spChg chg="mod">
          <ac:chgData name="Ruth Grindley" userId="8ac0e980-9047-4561-9a96-306f97305c8f" providerId="ADAL" clId="{746B0171-568A-4552-851C-98283AAD6AB0}" dt="2023-11-22T09:50:38.619" v="4413" actId="113"/>
          <ac:spMkLst>
            <pc:docMk/>
            <pc:sldMk cId="1523723058" sldId="423"/>
            <ac:spMk id="4" creationId="{ED817E69-685C-8E79-0742-4EFEA2F0A28D}"/>
          </ac:spMkLst>
        </pc:spChg>
      </pc:sldChg>
      <pc:sldChg chg="modSp mod">
        <pc:chgData name="Ruth Grindley" userId="8ac0e980-9047-4561-9a96-306f97305c8f" providerId="ADAL" clId="{746B0171-568A-4552-851C-98283AAD6AB0}" dt="2023-11-22T13:19:43.093" v="4578" actId="114"/>
        <pc:sldMkLst>
          <pc:docMk/>
          <pc:sldMk cId="2567809045" sldId="424"/>
        </pc:sldMkLst>
        <pc:spChg chg="mod">
          <ac:chgData name="Ruth Grindley" userId="8ac0e980-9047-4561-9a96-306f97305c8f" providerId="ADAL" clId="{746B0171-568A-4552-851C-98283AAD6AB0}" dt="2023-11-22T13:19:43.093" v="4578" actId="114"/>
          <ac:spMkLst>
            <pc:docMk/>
            <pc:sldMk cId="2567809045" sldId="424"/>
            <ac:spMk id="6" creationId="{BDC1422E-9B9A-4AAB-DC39-1851A6EA2A2A}"/>
          </ac:spMkLst>
        </pc:spChg>
        <pc:spChg chg="mod">
          <ac:chgData name="Ruth Grindley" userId="8ac0e980-9047-4561-9a96-306f97305c8f" providerId="ADAL" clId="{746B0171-568A-4552-851C-98283AAD6AB0}" dt="2023-11-22T09:58:07.397" v="4523" actId="20577"/>
          <ac:spMkLst>
            <pc:docMk/>
            <pc:sldMk cId="2567809045" sldId="424"/>
            <ac:spMk id="7" creationId="{0D735954-BE7A-ECA0-D12E-E6ADAF842964}"/>
          </ac:spMkLst>
        </pc:spChg>
      </pc:sldChg>
      <pc:sldChg chg="modSp mod">
        <pc:chgData name="Ruth Grindley" userId="8ac0e980-9047-4561-9a96-306f97305c8f" providerId="ADAL" clId="{746B0171-568A-4552-851C-98283AAD6AB0}" dt="2023-11-22T13:20:02.644" v="4583" actId="113"/>
        <pc:sldMkLst>
          <pc:docMk/>
          <pc:sldMk cId="1611754468" sldId="425"/>
        </pc:sldMkLst>
        <pc:spChg chg="mod">
          <ac:chgData name="Ruth Grindley" userId="8ac0e980-9047-4561-9a96-306f97305c8f" providerId="ADAL" clId="{746B0171-568A-4552-851C-98283AAD6AB0}" dt="2023-11-22T13:20:02.644" v="4583" actId="113"/>
          <ac:spMkLst>
            <pc:docMk/>
            <pc:sldMk cId="1611754468" sldId="425"/>
            <ac:spMk id="6" creationId="{BDC1422E-9B9A-4AAB-DC39-1851A6EA2A2A}"/>
          </ac:spMkLst>
        </pc:spChg>
      </pc:sldChg>
      <pc:sldChg chg="modSp mod">
        <pc:chgData name="Ruth Grindley" userId="8ac0e980-9047-4561-9a96-306f97305c8f" providerId="ADAL" clId="{746B0171-568A-4552-851C-98283AAD6AB0}" dt="2023-11-22T09:39:56.844" v="4404" actId="114"/>
        <pc:sldMkLst>
          <pc:docMk/>
          <pc:sldMk cId="817170675" sldId="427"/>
        </pc:sldMkLst>
        <pc:spChg chg="mod">
          <ac:chgData name="Ruth Grindley" userId="8ac0e980-9047-4561-9a96-306f97305c8f" providerId="ADAL" clId="{746B0171-568A-4552-851C-98283AAD6AB0}" dt="2023-11-21T21:20:30.193" v="4126" actId="20577"/>
          <ac:spMkLst>
            <pc:docMk/>
            <pc:sldMk cId="817170675" sldId="427"/>
            <ac:spMk id="2" creationId="{65B8B7B2-55A8-A985-FEDC-A017C211184B}"/>
          </ac:spMkLst>
        </pc:spChg>
        <pc:spChg chg="mod">
          <ac:chgData name="Ruth Grindley" userId="8ac0e980-9047-4561-9a96-306f97305c8f" providerId="ADAL" clId="{746B0171-568A-4552-851C-98283AAD6AB0}" dt="2023-11-22T09:39:56.844" v="4404" actId="114"/>
          <ac:spMkLst>
            <pc:docMk/>
            <pc:sldMk cId="817170675" sldId="427"/>
            <ac:spMk id="6" creationId="{BDC1422E-9B9A-4AAB-DC39-1851A6EA2A2A}"/>
          </ac:spMkLst>
        </pc:spChg>
      </pc:sldChg>
      <pc:sldChg chg="delSp modSp add mod ord">
        <pc:chgData name="Ruth Grindley" userId="8ac0e980-9047-4561-9a96-306f97305c8f" providerId="ADAL" clId="{746B0171-568A-4552-851C-98283AAD6AB0}" dt="2023-11-21T20:12:18.121" v="2830" actId="14100"/>
        <pc:sldMkLst>
          <pc:docMk/>
          <pc:sldMk cId="885367246" sldId="429"/>
        </pc:sldMkLst>
        <pc:spChg chg="mod">
          <ac:chgData name="Ruth Grindley" userId="8ac0e980-9047-4561-9a96-306f97305c8f" providerId="ADAL" clId="{746B0171-568A-4552-851C-98283AAD6AB0}" dt="2023-11-21T19:33:56.271" v="2030" actId="20577"/>
          <ac:spMkLst>
            <pc:docMk/>
            <pc:sldMk cId="885367246" sldId="429"/>
            <ac:spMk id="2" creationId="{65B8B7B2-55A8-A985-FEDC-A017C211184B}"/>
          </ac:spMkLst>
        </pc:spChg>
        <pc:spChg chg="del">
          <ac:chgData name="Ruth Grindley" userId="8ac0e980-9047-4561-9a96-306f97305c8f" providerId="ADAL" clId="{746B0171-568A-4552-851C-98283AAD6AB0}" dt="2023-11-21T19:24:14.810" v="1998" actId="478"/>
          <ac:spMkLst>
            <pc:docMk/>
            <pc:sldMk cId="885367246" sldId="429"/>
            <ac:spMk id="6" creationId="{BDC1422E-9B9A-4AAB-DC39-1851A6EA2A2A}"/>
          </ac:spMkLst>
        </pc:spChg>
        <pc:spChg chg="mod">
          <ac:chgData name="Ruth Grindley" userId="8ac0e980-9047-4561-9a96-306f97305c8f" providerId="ADAL" clId="{746B0171-568A-4552-851C-98283AAD6AB0}" dt="2023-11-21T20:12:18.121" v="2830" actId="14100"/>
          <ac:spMkLst>
            <pc:docMk/>
            <pc:sldMk cId="885367246" sldId="429"/>
            <ac:spMk id="7" creationId="{0D735954-BE7A-ECA0-D12E-E6ADAF842964}"/>
          </ac:spMkLst>
        </pc:spChg>
      </pc:sldChg>
      <pc:sldChg chg="modSp mod">
        <pc:chgData name="Ruth Grindley" userId="8ac0e980-9047-4561-9a96-306f97305c8f" providerId="ADAL" clId="{746B0171-568A-4552-851C-98283AAD6AB0}" dt="2023-11-22T13:20:17.973" v="4587" actId="114"/>
        <pc:sldMkLst>
          <pc:docMk/>
          <pc:sldMk cId="495175976" sldId="430"/>
        </pc:sldMkLst>
        <pc:spChg chg="mod">
          <ac:chgData name="Ruth Grindley" userId="8ac0e980-9047-4561-9a96-306f97305c8f" providerId="ADAL" clId="{746B0171-568A-4552-851C-98283AAD6AB0}" dt="2023-11-22T13:20:17.973" v="4587" actId="114"/>
          <ac:spMkLst>
            <pc:docMk/>
            <pc:sldMk cId="495175976" sldId="430"/>
            <ac:spMk id="6" creationId="{BDC1422E-9B9A-4AAB-DC39-1851A6EA2A2A}"/>
          </ac:spMkLst>
        </pc:spChg>
        <pc:spChg chg="mod">
          <ac:chgData name="Ruth Grindley" userId="8ac0e980-9047-4561-9a96-306f97305c8f" providerId="ADAL" clId="{746B0171-568A-4552-851C-98283AAD6AB0}" dt="2023-11-22T10:47:56.543" v="4557" actId="255"/>
          <ac:spMkLst>
            <pc:docMk/>
            <pc:sldMk cId="495175976" sldId="430"/>
            <ac:spMk id="7" creationId="{0D735954-BE7A-ECA0-D12E-E6ADAF842964}"/>
          </ac:spMkLst>
        </pc:spChg>
      </pc:sldChg>
      <pc:sldChg chg="modSp mod">
        <pc:chgData name="Ruth Grindley" userId="8ac0e980-9047-4561-9a96-306f97305c8f" providerId="ADAL" clId="{746B0171-568A-4552-851C-98283AAD6AB0}" dt="2023-11-22T13:20:41.733" v="4592" actId="1076"/>
        <pc:sldMkLst>
          <pc:docMk/>
          <pc:sldMk cId="1653043091" sldId="431"/>
        </pc:sldMkLst>
        <pc:spChg chg="mod">
          <ac:chgData name="Ruth Grindley" userId="8ac0e980-9047-4561-9a96-306f97305c8f" providerId="ADAL" clId="{746B0171-568A-4552-851C-98283AAD6AB0}" dt="2023-11-21T19:40:44.081" v="2162" actId="20577"/>
          <ac:spMkLst>
            <pc:docMk/>
            <pc:sldMk cId="1653043091" sldId="431"/>
            <ac:spMk id="2" creationId="{65B8B7B2-55A8-A985-FEDC-A017C211184B}"/>
          </ac:spMkLst>
        </pc:spChg>
        <pc:spChg chg="mod">
          <ac:chgData name="Ruth Grindley" userId="8ac0e980-9047-4561-9a96-306f97305c8f" providerId="ADAL" clId="{746B0171-568A-4552-851C-98283AAD6AB0}" dt="2023-11-22T13:20:41.733" v="4592" actId="1076"/>
          <ac:spMkLst>
            <pc:docMk/>
            <pc:sldMk cId="1653043091" sldId="431"/>
            <ac:spMk id="6" creationId="{BDC1422E-9B9A-4AAB-DC39-1851A6EA2A2A}"/>
          </ac:spMkLst>
        </pc:spChg>
        <pc:spChg chg="mod">
          <ac:chgData name="Ruth Grindley" userId="8ac0e980-9047-4561-9a96-306f97305c8f" providerId="ADAL" clId="{746B0171-568A-4552-851C-98283AAD6AB0}" dt="2023-11-22T10:47:29.973" v="4555" actId="255"/>
          <ac:spMkLst>
            <pc:docMk/>
            <pc:sldMk cId="1653043091" sldId="431"/>
            <ac:spMk id="7" creationId="{0D735954-BE7A-ECA0-D12E-E6ADAF842964}"/>
          </ac:spMkLst>
        </pc:spChg>
      </pc:sldChg>
      <pc:sldChg chg="modSp mod">
        <pc:chgData name="Ruth Grindley" userId="8ac0e980-9047-4561-9a96-306f97305c8f" providerId="ADAL" clId="{746B0171-568A-4552-851C-98283AAD6AB0}" dt="2023-11-22T10:44:02.163" v="4553" actId="1076"/>
        <pc:sldMkLst>
          <pc:docMk/>
          <pc:sldMk cId="2155697603" sldId="432"/>
        </pc:sldMkLst>
        <pc:spChg chg="mod">
          <ac:chgData name="Ruth Grindley" userId="8ac0e980-9047-4561-9a96-306f97305c8f" providerId="ADAL" clId="{746B0171-568A-4552-851C-98283AAD6AB0}" dt="2023-11-22T10:44:02.163" v="4553" actId="1076"/>
          <ac:spMkLst>
            <pc:docMk/>
            <pc:sldMk cId="2155697603" sldId="432"/>
            <ac:spMk id="7" creationId="{0D735954-BE7A-ECA0-D12E-E6ADAF842964}"/>
          </ac:spMkLst>
        </pc:spChg>
      </pc:sldChg>
      <pc:sldChg chg="modSp add mod ord">
        <pc:chgData name="Ruth Grindley" userId="8ac0e980-9047-4561-9a96-306f97305c8f" providerId="ADAL" clId="{746B0171-568A-4552-851C-98283AAD6AB0}" dt="2023-11-21T19:58:59.301" v="2508" actId="20577"/>
        <pc:sldMkLst>
          <pc:docMk/>
          <pc:sldMk cId="422554648" sldId="433"/>
        </pc:sldMkLst>
        <pc:spChg chg="mod">
          <ac:chgData name="Ruth Grindley" userId="8ac0e980-9047-4561-9a96-306f97305c8f" providerId="ADAL" clId="{746B0171-568A-4552-851C-98283AAD6AB0}" dt="2023-11-21T19:39:26.236" v="2142" actId="20577"/>
          <ac:spMkLst>
            <pc:docMk/>
            <pc:sldMk cId="422554648" sldId="433"/>
            <ac:spMk id="2" creationId="{65B8B7B2-55A8-A985-FEDC-A017C211184B}"/>
          </ac:spMkLst>
        </pc:spChg>
        <pc:spChg chg="mod">
          <ac:chgData name="Ruth Grindley" userId="8ac0e980-9047-4561-9a96-306f97305c8f" providerId="ADAL" clId="{746B0171-568A-4552-851C-98283AAD6AB0}" dt="2023-11-21T19:58:59.301" v="2508" actId="20577"/>
          <ac:spMkLst>
            <pc:docMk/>
            <pc:sldMk cId="422554648" sldId="433"/>
            <ac:spMk id="6" creationId="{BDC1422E-9B9A-4AAB-DC39-1851A6EA2A2A}"/>
          </ac:spMkLst>
        </pc:spChg>
        <pc:spChg chg="mod">
          <ac:chgData name="Ruth Grindley" userId="8ac0e980-9047-4561-9a96-306f97305c8f" providerId="ADAL" clId="{746B0171-568A-4552-851C-98283AAD6AB0}" dt="2023-11-21T19:48:21.951" v="2281" actId="313"/>
          <ac:spMkLst>
            <pc:docMk/>
            <pc:sldMk cId="422554648" sldId="433"/>
            <ac:spMk id="7" creationId="{0D735954-BE7A-ECA0-D12E-E6ADAF842964}"/>
          </ac:spMkLst>
        </pc:spChg>
      </pc:sldChg>
      <pc:sldChg chg="modSp mod">
        <pc:chgData name="Ruth Grindley" userId="8ac0e980-9047-4561-9a96-306f97305c8f" providerId="ADAL" clId="{746B0171-568A-4552-851C-98283AAD6AB0}" dt="2023-11-22T10:42:46.464" v="4551" actId="1076"/>
        <pc:sldMkLst>
          <pc:docMk/>
          <pc:sldMk cId="558912121" sldId="434"/>
        </pc:sldMkLst>
        <pc:spChg chg="mod">
          <ac:chgData name="Ruth Grindley" userId="8ac0e980-9047-4561-9a96-306f97305c8f" providerId="ADAL" clId="{746B0171-568A-4552-851C-98283AAD6AB0}" dt="2023-11-22T10:42:46.464" v="4551" actId="1076"/>
          <ac:spMkLst>
            <pc:docMk/>
            <pc:sldMk cId="558912121" sldId="434"/>
            <ac:spMk id="6" creationId="{BDC1422E-9B9A-4AAB-DC39-1851A6EA2A2A}"/>
          </ac:spMkLst>
        </pc:spChg>
        <pc:spChg chg="mod">
          <ac:chgData name="Ruth Grindley" userId="8ac0e980-9047-4561-9a96-306f97305c8f" providerId="ADAL" clId="{746B0171-568A-4552-851C-98283AAD6AB0}" dt="2023-11-22T10:42:37.864" v="4550" actId="20577"/>
          <ac:spMkLst>
            <pc:docMk/>
            <pc:sldMk cId="558912121" sldId="434"/>
            <ac:spMk id="7" creationId="{0D735954-BE7A-ECA0-D12E-E6ADAF842964}"/>
          </ac:spMkLst>
        </pc:spChg>
      </pc:sldChg>
      <pc:sldChg chg="modSp add mod">
        <pc:chgData name="Ruth Grindley" userId="8ac0e980-9047-4561-9a96-306f97305c8f" providerId="ADAL" clId="{746B0171-568A-4552-851C-98283AAD6AB0}" dt="2023-11-22T10:43:13.324" v="4552" actId="1076"/>
        <pc:sldMkLst>
          <pc:docMk/>
          <pc:sldMk cId="132499481" sldId="435"/>
        </pc:sldMkLst>
        <pc:spChg chg="mod">
          <ac:chgData name="Ruth Grindley" userId="8ac0e980-9047-4561-9a96-306f97305c8f" providerId="ADAL" clId="{746B0171-568A-4552-851C-98283AAD6AB0}" dt="2023-11-21T19:51:13.891" v="2310" actId="20577"/>
          <ac:spMkLst>
            <pc:docMk/>
            <pc:sldMk cId="132499481" sldId="435"/>
            <ac:spMk id="2" creationId="{65B8B7B2-55A8-A985-FEDC-A017C211184B}"/>
          </ac:spMkLst>
        </pc:spChg>
        <pc:spChg chg="mod">
          <ac:chgData name="Ruth Grindley" userId="8ac0e980-9047-4561-9a96-306f97305c8f" providerId="ADAL" clId="{746B0171-568A-4552-851C-98283AAD6AB0}" dt="2023-11-21T19:59:09.361" v="2530" actId="20577"/>
          <ac:spMkLst>
            <pc:docMk/>
            <pc:sldMk cId="132499481" sldId="435"/>
            <ac:spMk id="6" creationId="{BDC1422E-9B9A-4AAB-DC39-1851A6EA2A2A}"/>
          </ac:spMkLst>
        </pc:spChg>
        <pc:spChg chg="mod">
          <ac:chgData name="Ruth Grindley" userId="8ac0e980-9047-4561-9a96-306f97305c8f" providerId="ADAL" clId="{746B0171-568A-4552-851C-98283AAD6AB0}" dt="2023-11-22T10:43:13.324" v="4552" actId="1076"/>
          <ac:spMkLst>
            <pc:docMk/>
            <pc:sldMk cId="132499481" sldId="435"/>
            <ac:spMk id="7" creationId="{0D735954-BE7A-ECA0-D12E-E6ADAF842964}"/>
          </ac:spMkLst>
        </pc:spChg>
      </pc:sldChg>
      <pc:sldChg chg="modSp mod">
        <pc:chgData name="Ruth Grindley" userId="8ac0e980-9047-4561-9a96-306f97305c8f" providerId="ADAL" clId="{746B0171-568A-4552-851C-98283AAD6AB0}" dt="2023-11-22T09:06:59.698" v="4188" actId="113"/>
        <pc:sldMkLst>
          <pc:docMk/>
          <pc:sldMk cId="1113917467" sldId="436"/>
        </pc:sldMkLst>
        <pc:spChg chg="mod">
          <ac:chgData name="Ruth Grindley" userId="8ac0e980-9047-4561-9a96-306f97305c8f" providerId="ADAL" clId="{746B0171-568A-4552-851C-98283AAD6AB0}" dt="2023-11-22T09:06:59.698" v="4188" actId="113"/>
          <ac:spMkLst>
            <pc:docMk/>
            <pc:sldMk cId="1113917467" sldId="436"/>
            <ac:spMk id="6" creationId="{BDC1422E-9B9A-4AAB-DC39-1851A6EA2A2A}"/>
          </ac:spMkLst>
        </pc:spChg>
      </pc:sldChg>
      <pc:sldChg chg="modSp add mod">
        <pc:chgData name="Ruth Grindley" userId="8ac0e980-9047-4561-9a96-306f97305c8f" providerId="ADAL" clId="{746B0171-568A-4552-851C-98283AAD6AB0}" dt="2023-11-21T20:10:07.727" v="2829" actId="1076"/>
        <pc:sldMkLst>
          <pc:docMk/>
          <pc:sldMk cId="3853438431" sldId="438"/>
        </pc:sldMkLst>
        <pc:spChg chg="mod">
          <ac:chgData name="Ruth Grindley" userId="8ac0e980-9047-4561-9a96-306f97305c8f" providerId="ADAL" clId="{746B0171-568A-4552-851C-98283AAD6AB0}" dt="2023-11-21T20:01:56.711" v="2577" actId="20577"/>
          <ac:spMkLst>
            <pc:docMk/>
            <pc:sldMk cId="3853438431" sldId="438"/>
            <ac:spMk id="2" creationId="{65B8B7B2-55A8-A985-FEDC-A017C211184B}"/>
          </ac:spMkLst>
        </pc:spChg>
        <pc:spChg chg="mod">
          <ac:chgData name="Ruth Grindley" userId="8ac0e980-9047-4561-9a96-306f97305c8f" providerId="ADAL" clId="{746B0171-568A-4552-851C-98283AAD6AB0}" dt="2023-11-21T20:10:07.727" v="2829" actId="1076"/>
          <ac:spMkLst>
            <pc:docMk/>
            <pc:sldMk cId="3853438431" sldId="438"/>
            <ac:spMk id="6" creationId="{BDC1422E-9B9A-4AAB-DC39-1851A6EA2A2A}"/>
          </ac:spMkLst>
        </pc:spChg>
        <pc:spChg chg="mod">
          <ac:chgData name="Ruth Grindley" userId="8ac0e980-9047-4561-9a96-306f97305c8f" providerId="ADAL" clId="{746B0171-568A-4552-851C-98283AAD6AB0}" dt="2023-11-21T20:08:29.671" v="2808" actId="113"/>
          <ac:spMkLst>
            <pc:docMk/>
            <pc:sldMk cId="3853438431" sldId="438"/>
            <ac:spMk id="7" creationId="{0D735954-BE7A-ECA0-D12E-E6ADAF842964}"/>
          </ac:spMkLst>
        </pc:spChg>
      </pc:sldChg>
      <pc:sldChg chg="modSp add mod ord">
        <pc:chgData name="Ruth Grindley" userId="8ac0e980-9047-4561-9a96-306f97305c8f" providerId="ADAL" clId="{746B0171-568A-4552-851C-98283AAD6AB0}" dt="2023-11-21T20:21:37.372" v="3174" actId="20577"/>
        <pc:sldMkLst>
          <pc:docMk/>
          <pc:sldMk cId="4075183199" sldId="439"/>
        </pc:sldMkLst>
        <pc:spChg chg="mod">
          <ac:chgData name="Ruth Grindley" userId="8ac0e980-9047-4561-9a96-306f97305c8f" providerId="ADAL" clId="{746B0171-568A-4552-851C-98283AAD6AB0}" dt="2023-11-21T20:20:52.021" v="3135" actId="20577"/>
          <ac:spMkLst>
            <pc:docMk/>
            <pc:sldMk cId="4075183199" sldId="439"/>
            <ac:spMk id="4" creationId="{ED817E69-685C-8E79-0742-4EFEA2F0A28D}"/>
          </ac:spMkLst>
        </pc:spChg>
        <pc:spChg chg="mod">
          <ac:chgData name="Ruth Grindley" userId="8ac0e980-9047-4561-9a96-306f97305c8f" providerId="ADAL" clId="{746B0171-568A-4552-851C-98283AAD6AB0}" dt="2023-11-21T20:21:37.372" v="3174" actId="20577"/>
          <ac:spMkLst>
            <pc:docMk/>
            <pc:sldMk cId="4075183199" sldId="439"/>
            <ac:spMk id="10" creationId="{72C50FDF-7DB8-FA6C-CE92-9A4AB5FCD649}"/>
          </ac:spMkLst>
        </pc:spChg>
      </pc:sldChg>
      <pc:sldChg chg="modSp mod">
        <pc:chgData name="Ruth Grindley" userId="8ac0e980-9047-4561-9a96-306f97305c8f" providerId="ADAL" clId="{746B0171-568A-4552-851C-98283AAD6AB0}" dt="2023-11-22T09:50:28.005" v="4411" actId="20577"/>
        <pc:sldMkLst>
          <pc:docMk/>
          <pc:sldMk cId="1962431640" sldId="440"/>
        </pc:sldMkLst>
        <pc:spChg chg="mod">
          <ac:chgData name="Ruth Grindley" userId="8ac0e980-9047-4561-9a96-306f97305c8f" providerId="ADAL" clId="{746B0171-568A-4552-851C-98283AAD6AB0}" dt="2023-11-22T09:50:28.005" v="4411" actId="20577"/>
          <ac:spMkLst>
            <pc:docMk/>
            <pc:sldMk cId="1962431640" sldId="440"/>
            <ac:spMk id="4" creationId="{ED817E69-685C-8E79-0742-4EFEA2F0A28D}"/>
          </ac:spMkLst>
        </pc:spChg>
      </pc:sldChg>
      <pc:sldChg chg="modSp mod">
        <pc:chgData name="Ruth Grindley" userId="8ac0e980-9047-4561-9a96-306f97305c8f" providerId="ADAL" clId="{746B0171-568A-4552-851C-98283AAD6AB0}" dt="2023-11-22T09:50:52.101" v="4416" actId="20577"/>
        <pc:sldMkLst>
          <pc:docMk/>
          <pc:sldMk cId="2312468735" sldId="441"/>
        </pc:sldMkLst>
        <pc:spChg chg="mod">
          <ac:chgData name="Ruth Grindley" userId="8ac0e980-9047-4561-9a96-306f97305c8f" providerId="ADAL" clId="{746B0171-568A-4552-851C-98283AAD6AB0}" dt="2023-11-22T09:50:52.101" v="4416" actId="20577"/>
          <ac:spMkLst>
            <pc:docMk/>
            <pc:sldMk cId="2312468735" sldId="441"/>
            <ac:spMk id="4" creationId="{ED817E69-685C-8E79-0742-4EFEA2F0A28D}"/>
          </ac:spMkLst>
        </pc:spChg>
      </pc:sldChg>
      <pc:sldChg chg="modSp mod">
        <pc:chgData name="Ruth Grindley" userId="8ac0e980-9047-4561-9a96-306f97305c8f" providerId="ADAL" clId="{746B0171-568A-4552-851C-98283AAD6AB0}" dt="2023-11-22T09:52:08.736" v="4522" actId="33524"/>
        <pc:sldMkLst>
          <pc:docMk/>
          <pc:sldMk cId="844281438" sldId="442"/>
        </pc:sldMkLst>
        <pc:spChg chg="mod">
          <ac:chgData name="Ruth Grindley" userId="8ac0e980-9047-4561-9a96-306f97305c8f" providerId="ADAL" clId="{746B0171-568A-4552-851C-98283AAD6AB0}" dt="2023-11-22T09:52:08.736" v="4522" actId="33524"/>
          <ac:spMkLst>
            <pc:docMk/>
            <pc:sldMk cId="844281438" sldId="442"/>
            <ac:spMk id="4" creationId="{ED817E69-685C-8E79-0742-4EFEA2F0A28D}"/>
          </ac:spMkLst>
        </pc:spChg>
      </pc:sldChg>
      <pc:sldChg chg="modSp add mod ord modNotesTx">
        <pc:chgData name="Ruth Grindley" userId="8ac0e980-9047-4561-9a96-306f97305c8f" providerId="ADAL" clId="{746B0171-568A-4552-851C-98283AAD6AB0}" dt="2023-11-21T20:51:38.192" v="3564" actId="20577"/>
        <pc:sldMkLst>
          <pc:docMk/>
          <pc:sldMk cId="2671087509" sldId="443"/>
        </pc:sldMkLst>
        <pc:spChg chg="mod">
          <ac:chgData name="Ruth Grindley" userId="8ac0e980-9047-4561-9a96-306f97305c8f" providerId="ADAL" clId="{746B0171-568A-4552-851C-98283AAD6AB0}" dt="2023-11-21T20:46:43.982" v="3525" actId="20577"/>
          <ac:spMkLst>
            <pc:docMk/>
            <pc:sldMk cId="2671087509" sldId="443"/>
            <ac:spMk id="2" creationId="{65B8B7B2-55A8-A985-FEDC-A017C211184B}"/>
          </ac:spMkLst>
        </pc:spChg>
        <pc:spChg chg="mod">
          <ac:chgData name="Ruth Grindley" userId="8ac0e980-9047-4561-9a96-306f97305c8f" providerId="ADAL" clId="{746B0171-568A-4552-851C-98283AAD6AB0}" dt="2023-11-21T20:51:38.192" v="3564" actId="20577"/>
          <ac:spMkLst>
            <pc:docMk/>
            <pc:sldMk cId="2671087509" sldId="443"/>
            <ac:spMk id="6" creationId="{BDC1422E-9B9A-4AAB-DC39-1851A6EA2A2A}"/>
          </ac:spMkLst>
        </pc:spChg>
        <pc:spChg chg="mod">
          <ac:chgData name="Ruth Grindley" userId="8ac0e980-9047-4561-9a96-306f97305c8f" providerId="ADAL" clId="{746B0171-568A-4552-851C-98283AAD6AB0}" dt="2023-11-21T20:47:50.872" v="3531" actId="14100"/>
          <ac:spMkLst>
            <pc:docMk/>
            <pc:sldMk cId="2671087509" sldId="443"/>
            <ac:spMk id="7" creationId="{0D735954-BE7A-ECA0-D12E-E6ADAF842964}"/>
          </ac:spMkLst>
        </pc:spChg>
      </pc:sldChg>
      <pc:sldChg chg="del">
        <pc:chgData name="Ruth Grindley" userId="8ac0e980-9047-4561-9a96-306f97305c8f" providerId="ADAL" clId="{746B0171-568A-4552-851C-98283AAD6AB0}" dt="2023-11-22T10:35:24.165" v="4539" actId="2696"/>
        <pc:sldMkLst>
          <pc:docMk/>
          <pc:sldMk cId="3013262741" sldId="444"/>
        </pc:sldMkLst>
      </pc:sldChg>
      <pc:sldChg chg="add ord">
        <pc:chgData name="Ruth Grindley" userId="8ac0e980-9047-4561-9a96-306f97305c8f" providerId="ADAL" clId="{746B0171-568A-4552-851C-98283AAD6AB0}" dt="2023-11-21T20:37:09.002" v="3393"/>
        <pc:sldMkLst>
          <pc:docMk/>
          <pc:sldMk cId="2701095547" sldId="445"/>
        </pc:sldMkLst>
      </pc:sldChg>
      <pc:sldChg chg="add">
        <pc:chgData name="Ruth Grindley" userId="8ac0e980-9047-4561-9a96-306f97305c8f" providerId="ADAL" clId="{746B0171-568A-4552-851C-98283AAD6AB0}" dt="2023-11-21T20:46:34.472" v="3506" actId="2890"/>
        <pc:sldMkLst>
          <pc:docMk/>
          <pc:sldMk cId="2849785512" sldId="446"/>
        </pc:sldMkLst>
      </pc:sldChg>
      <pc:sldChg chg="modSp add mod ord">
        <pc:chgData name="Ruth Grindley" userId="8ac0e980-9047-4561-9a96-306f97305c8f" providerId="ADAL" clId="{746B0171-568A-4552-851C-98283AAD6AB0}" dt="2023-11-21T20:58:44.942" v="3871" actId="5793"/>
        <pc:sldMkLst>
          <pc:docMk/>
          <pc:sldMk cId="1455574683" sldId="447"/>
        </pc:sldMkLst>
        <pc:spChg chg="mod">
          <ac:chgData name="Ruth Grindley" userId="8ac0e980-9047-4561-9a96-306f97305c8f" providerId="ADAL" clId="{746B0171-568A-4552-851C-98283AAD6AB0}" dt="2023-11-21T20:58:44.942" v="3871" actId="5793"/>
          <ac:spMkLst>
            <pc:docMk/>
            <pc:sldMk cId="1455574683" sldId="447"/>
            <ac:spMk id="4" creationId="{ED817E69-685C-8E79-0742-4EFEA2F0A28D}"/>
          </ac:spMkLst>
        </pc:spChg>
        <pc:spChg chg="mod">
          <ac:chgData name="Ruth Grindley" userId="8ac0e980-9047-4561-9a96-306f97305c8f" providerId="ADAL" clId="{746B0171-568A-4552-851C-98283AAD6AB0}" dt="2023-11-21T20:55:27.472" v="3598" actId="20577"/>
          <ac:spMkLst>
            <pc:docMk/>
            <pc:sldMk cId="1455574683" sldId="447"/>
            <ac:spMk id="10" creationId="{72C50FDF-7DB8-FA6C-CE92-9A4AB5FCD649}"/>
          </ac:spMkLst>
        </pc:spChg>
      </pc:sldChg>
      <pc:sldChg chg="modSp add mod ord">
        <pc:chgData name="Ruth Grindley" userId="8ac0e980-9047-4561-9a96-306f97305c8f" providerId="ADAL" clId="{746B0171-568A-4552-851C-98283AAD6AB0}" dt="2023-11-21T21:06:07.802" v="4041" actId="1076"/>
        <pc:sldMkLst>
          <pc:docMk/>
          <pc:sldMk cId="1593336398" sldId="448"/>
        </pc:sldMkLst>
        <pc:spChg chg="mod">
          <ac:chgData name="Ruth Grindley" userId="8ac0e980-9047-4561-9a96-306f97305c8f" providerId="ADAL" clId="{746B0171-568A-4552-851C-98283AAD6AB0}" dt="2023-11-21T21:04:02.792" v="3940" actId="20577"/>
          <ac:spMkLst>
            <pc:docMk/>
            <pc:sldMk cId="1593336398" sldId="448"/>
            <ac:spMk id="2" creationId="{65B8B7B2-55A8-A985-FEDC-A017C211184B}"/>
          </ac:spMkLst>
        </pc:spChg>
        <pc:spChg chg="mod">
          <ac:chgData name="Ruth Grindley" userId="8ac0e980-9047-4561-9a96-306f97305c8f" providerId="ADAL" clId="{746B0171-568A-4552-851C-98283AAD6AB0}" dt="2023-11-21T21:06:07.802" v="4041" actId="1076"/>
          <ac:spMkLst>
            <pc:docMk/>
            <pc:sldMk cId="1593336398" sldId="448"/>
            <ac:spMk id="6" creationId="{BDC1422E-9B9A-4AAB-DC39-1851A6EA2A2A}"/>
          </ac:spMkLst>
        </pc:spChg>
        <pc:spChg chg="mod">
          <ac:chgData name="Ruth Grindley" userId="8ac0e980-9047-4561-9a96-306f97305c8f" providerId="ADAL" clId="{746B0171-568A-4552-851C-98283AAD6AB0}" dt="2023-11-21T21:04:47.382" v="4032" actId="20577"/>
          <ac:spMkLst>
            <pc:docMk/>
            <pc:sldMk cId="1593336398" sldId="448"/>
            <ac:spMk id="7" creationId="{0D735954-BE7A-ECA0-D12E-E6ADAF842964}"/>
          </ac:spMkLst>
        </pc:spChg>
      </pc:sldChg>
      <pc:sldChg chg="modSp add mod">
        <pc:chgData name="Ruth Grindley" userId="8ac0e980-9047-4561-9a96-306f97305c8f" providerId="ADAL" clId="{746B0171-568A-4552-851C-98283AAD6AB0}" dt="2023-11-22T10:35:45.715" v="4540" actId="1076"/>
        <pc:sldMkLst>
          <pc:docMk/>
          <pc:sldMk cId="2324819737" sldId="449"/>
        </pc:sldMkLst>
        <pc:spChg chg="mod">
          <ac:chgData name="Ruth Grindley" userId="8ac0e980-9047-4561-9a96-306f97305c8f" providerId="ADAL" clId="{746B0171-568A-4552-851C-98283AAD6AB0}" dt="2023-11-21T21:07:19.403" v="4051" actId="20577"/>
          <ac:spMkLst>
            <pc:docMk/>
            <pc:sldMk cId="2324819737" sldId="449"/>
            <ac:spMk id="2" creationId="{65B8B7B2-55A8-A985-FEDC-A017C211184B}"/>
          </ac:spMkLst>
        </pc:spChg>
        <pc:spChg chg="mod">
          <ac:chgData name="Ruth Grindley" userId="8ac0e980-9047-4561-9a96-306f97305c8f" providerId="ADAL" clId="{746B0171-568A-4552-851C-98283AAD6AB0}" dt="2023-11-22T10:27:15.765" v="4538" actId="1076"/>
          <ac:spMkLst>
            <pc:docMk/>
            <pc:sldMk cId="2324819737" sldId="449"/>
            <ac:spMk id="6" creationId="{BDC1422E-9B9A-4AAB-DC39-1851A6EA2A2A}"/>
          </ac:spMkLst>
        </pc:spChg>
        <pc:spChg chg="mod">
          <ac:chgData name="Ruth Grindley" userId="8ac0e980-9047-4561-9a96-306f97305c8f" providerId="ADAL" clId="{746B0171-568A-4552-851C-98283AAD6AB0}" dt="2023-11-22T10:35:45.715" v="4540" actId="1076"/>
          <ac:spMkLst>
            <pc:docMk/>
            <pc:sldMk cId="2324819737" sldId="449"/>
            <ac:spMk id="7" creationId="{0D735954-BE7A-ECA0-D12E-E6ADAF842964}"/>
          </ac:spMkLst>
        </pc:spChg>
      </pc:sldChg>
      <pc:sldChg chg="add del">
        <pc:chgData name="Ruth Grindley" userId="8ac0e980-9047-4561-9a96-306f97305c8f" providerId="ADAL" clId="{746B0171-568A-4552-851C-98283AAD6AB0}" dt="2023-12-05T13:37:29.368" v="4594" actId="2696"/>
        <pc:sldMkLst>
          <pc:docMk/>
          <pc:sldMk cId="3341651951" sldId="450"/>
        </pc:sldMkLst>
      </pc:sldChg>
    </pc:docChg>
  </pc:docChgLst>
  <pc:docChgLst>
    <pc:chgData name="Anna Horton" userId="S::anna.horton_wearesnook.com#ext#@birminghamcitycouncil.onmicrosoft.com::d9baa173-7c4d-43a2-85ba-0d0ba619110d" providerId="AD" clId="Web-{53E68366-E2ED-45A4-AA42-8F1E0C230AC8}"/>
    <pc:docChg chg="addSld modSld">
      <pc:chgData name="Anna Horton" userId="S::anna.horton_wearesnook.com#ext#@birminghamcitycouncil.onmicrosoft.com::d9baa173-7c4d-43a2-85ba-0d0ba619110d" providerId="AD" clId="Web-{53E68366-E2ED-45A4-AA42-8F1E0C230AC8}" dt="2023-10-09T15:54:51.858" v="459" actId="14100"/>
      <pc:docMkLst>
        <pc:docMk/>
      </pc:docMkLst>
      <pc:sldChg chg="delSp modSp add replId">
        <pc:chgData name="Anna Horton" userId="S::anna.horton_wearesnook.com#ext#@birminghamcitycouncil.onmicrosoft.com::d9baa173-7c4d-43a2-85ba-0d0ba619110d" providerId="AD" clId="Web-{53E68366-E2ED-45A4-AA42-8F1E0C230AC8}" dt="2023-10-09T15:54:51.858" v="459" actId="14100"/>
        <pc:sldMkLst>
          <pc:docMk/>
          <pc:sldMk cId="776922999" sldId="387"/>
        </pc:sldMkLst>
        <pc:spChg chg="mod">
          <ac:chgData name="Anna Horton" userId="S::anna.horton_wearesnook.com#ext#@birminghamcitycouncil.onmicrosoft.com::d9baa173-7c4d-43a2-85ba-0d0ba619110d" providerId="AD" clId="Web-{53E68366-E2ED-45A4-AA42-8F1E0C230AC8}" dt="2023-10-09T15:51:38.619" v="40" actId="20577"/>
          <ac:spMkLst>
            <pc:docMk/>
            <pc:sldMk cId="776922999" sldId="387"/>
            <ac:spMk id="5" creationId="{16482C4D-3855-6EEE-F33A-BA9CFA250B28}"/>
          </ac:spMkLst>
        </pc:spChg>
        <pc:spChg chg="mod">
          <ac:chgData name="Anna Horton" userId="S::anna.horton_wearesnook.com#ext#@birminghamcitycouncil.onmicrosoft.com::d9baa173-7c4d-43a2-85ba-0d0ba619110d" providerId="AD" clId="Web-{53E68366-E2ED-45A4-AA42-8F1E0C230AC8}" dt="2023-10-09T15:54:51.858" v="459" actId="14100"/>
          <ac:spMkLst>
            <pc:docMk/>
            <pc:sldMk cId="776922999" sldId="387"/>
            <ac:spMk id="9" creationId="{95EF8396-5BB7-31EC-EA8B-B9B5D288D391}"/>
          </ac:spMkLst>
        </pc:spChg>
        <pc:picChg chg="del">
          <ac:chgData name="Anna Horton" userId="S::anna.horton_wearesnook.com#ext#@birminghamcitycouncil.onmicrosoft.com::d9baa173-7c4d-43a2-85ba-0d0ba619110d" providerId="AD" clId="Web-{53E68366-E2ED-45A4-AA42-8F1E0C230AC8}" dt="2023-10-09T15:51:23.103" v="1"/>
          <ac:picMkLst>
            <pc:docMk/>
            <pc:sldMk cId="776922999" sldId="387"/>
            <ac:picMk id="2" creationId="{4EBE08B3-E9D7-AC75-EBFC-09EF4D52A662}"/>
          </ac:picMkLst>
        </pc:picChg>
      </pc:sldChg>
    </pc:docChg>
  </pc:docChgLst>
  <pc:docChgLst>
    <pc:chgData name="Anna Horton" userId="S::anna.horton_wearesnook.com#ext#@birminghamcitycouncil.onmicrosoft.com::d9baa173-7c4d-43a2-85ba-0d0ba619110d" providerId="AD" clId="Web-{3F46456C-C9F7-47B5-903B-647D6AABCEC9}"/>
    <pc:docChg chg="mod addSld delSld modSld sldOrd">
      <pc:chgData name="Anna Horton" userId="S::anna.horton_wearesnook.com#ext#@birminghamcitycouncil.onmicrosoft.com::d9baa173-7c4d-43a2-85ba-0d0ba619110d" providerId="AD" clId="Web-{3F46456C-C9F7-47B5-903B-647D6AABCEC9}" dt="2023-09-26T10:49:41.882" v="283" actId="20577"/>
      <pc:docMkLst>
        <pc:docMk/>
      </pc:docMkLst>
      <pc:sldChg chg="del">
        <pc:chgData name="Anna Horton" userId="S::anna.horton_wearesnook.com#ext#@birminghamcitycouncil.onmicrosoft.com::d9baa173-7c4d-43a2-85ba-0d0ba619110d" providerId="AD" clId="Web-{3F46456C-C9F7-47B5-903B-647D6AABCEC9}" dt="2023-09-26T10:40:26.880" v="17"/>
        <pc:sldMkLst>
          <pc:docMk/>
          <pc:sldMk cId="975016001" sldId="350"/>
        </pc:sldMkLst>
      </pc:sldChg>
      <pc:sldChg chg="add">
        <pc:chgData name="Anna Horton" userId="S::anna.horton_wearesnook.com#ext#@birminghamcitycouncil.onmicrosoft.com::d9baa173-7c4d-43a2-85ba-0d0ba619110d" providerId="AD" clId="Web-{3F46456C-C9F7-47B5-903B-647D6AABCEC9}" dt="2023-09-26T10:40:03.161" v="0"/>
        <pc:sldMkLst>
          <pc:docMk/>
          <pc:sldMk cId="4284934475" sldId="351"/>
        </pc:sldMkLst>
      </pc:sldChg>
      <pc:sldChg chg="modSp add">
        <pc:chgData name="Anna Horton" userId="S::anna.horton_wearesnook.com#ext#@birminghamcitycouncil.onmicrosoft.com::d9baa173-7c4d-43a2-85ba-0d0ba619110d" providerId="AD" clId="Web-{3F46456C-C9F7-47B5-903B-647D6AABCEC9}" dt="2023-09-26T10:49:24.928" v="265" actId="20577"/>
        <pc:sldMkLst>
          <pc:docMk/>
          <pc:sldMk cId="3721202589" sldId="352"/>
        </pc:sldMkLst>
        <pc:spChg chg="mod">
          <ac:chgData name="Anna Horton" userId="S::anna.horton_wearesnook.com#ext#@birminghamcitycouncil.onmicrosoft.com::d9baa173-7c4d-43a2-85ba-0d0ba619110d" providerId="AD" clId="Web-{3F46456C-C9F7-47B5-903B-647D6AABCEC9}" dt="2023-09-26T10:49:24.928" v="265" actId="20577"/>
          <ac:spMkLst>
            <pc:docMk/>
            <pc:sldMk cId="3721202589" sldId="352"/>
            <ac:spMk id="7" creationId="{0D735954-BE7A-ECA0-D12E-E6ADAF842964}"/>
          </ac:spMkLst>
        </pc:spChg>
      </pc:sldChg>
      <pc:sldChg chg="modSp add">
        <pc:chgData name="Anna Horton" userId="S::anna.horton_wearesnook.com#ext#@birminghamcitycouncil.onmicrosoft.com::d9baa173-7c4d-43a2-85ba-0d0ba619110d" providerId="AD" clId="Web-{3F46456C-C9F7-47B5-903B-647D6AABCEC9}" dt="2023-09-26T10:49:41.882" v="283" actId="20577"/>
        <pc:sldMkLst>
          <pc:docMk/>
          <pc:sldMk cId="440754964" sldId="353"/>
        </pc:sldMkLst>
        <pc:spChg chg="mod">
          <ac:chgData name="Anna Horton" userId="S::anna.horton_wearesnook.com#ext#@birminghamcitycouncil.onmicrosoft.com::d9baa173-7c4d-43a2-85ba-0d0ba619110d" providerId="AD" clId="Web-{3F46456C-C9F7-47B5-903B-647D6AABCEC9}" dt="2023-09-26T10:49:41.882" v="283" actId="20577"/>
          <ac:spMkLst>
            <pc:docMk/>
            <pc:sldMk cId="440754964" sldId="353"/>
            <ac:spMk id="7" creationId="{0D735954-BE7A-ECA0-D12E-E6ADAF842964}"/>
          </ac:spMkLst>
        </pc:spChg>
      </pc:sldChg>
      <pc:sldChg chg="add">
        <pc:chgData name="Anna Horton" userId="S::anna.horton_wearesnook.com#ext#@birminghamcitycouncil.onmicrosoft.com::d9baa173-7c4d-43a2-85ba-0d0ba619110d" providerId="AD" clId="Web-{3F46456C-C9F7-47B5-903B-647D6AABCEC9}" dt="2023-09-26T10:40:03.379" v="3"/>
        <pc:sldMkLst>
          <pc:docMk/>
          <pc:sldMk cId="638618171" sldId="354"/>
        </pc:sldMkLst>
      </pc:sldChg>
      <pc:sldChg chg="delSp modSp add">
        <pc:chgData name="Anna Horton" userId="S::anna.horton_wearesnook.com#ext#@birminghamcitycouncil.onmicrosoft.com::d9baa173-7c4d-43a2-85ba-0d0ba619110d" providerId="AD" clId="Web-{3F46456C-C9F7-47B5-903B-647D6AABCEC9}" dt="2023-09-26T10:46:02.031" v="66" actId="1076"/>
        <pc:sldMkLst>
          <pc:docMk/>
          <pc:sldMk cId="2869008422" sldId="355"/>
        </pc:sldMkLst>
        <pc:spChg chg="del">
          <ac:chgData name="Anna Horton" userId="S::anna.horton_wearesnook.com#ext#@birminghamcitycouncil.onmicrosoft.com::d9baa173-7c4d-43a2-85ba-0d0ba619110d" providerId="AD" clId="Web-{3F46456C-C9F7-47B5-903B-647D6AABCEC9}" dt="2023-09-26T10:45:59.359" v="65"/>
          <ac:spMkLst>
            <pc:docMk/>
            <pc:sldMk cId="2869008422" sldId="355"/>
            <ac:spMk id="4" creationId="{50BEFABD-222D-5477-636D-F3D5ED865294}"/>
          </ac:spMkLst>
        </pc:spChg>
        <pc:spChg chg="mod">
          <ac:chgData name="Anna Horton" userId="S::anna.horton_wearesnook.com#ext#@birminghamcitycouncil.onmicrosoft.com::d9baa173-7c4d-43a2-85ba-0d0ba619110d" providerId="AD" clId="Web-{3F46456C-C9F7-47B5-903B-647D6AABCEC9}" dt="2023-09-26T10:46:02.031" v="66" actId="1076"/>
          <ac:spMkLst>
            <pc:docMk/>
            <pc:sldMk cId="2869008422" sldId="355"/>
            <ac:spMk id="7" creationId="{0D735954-BE7A-ECA0-D12E-E6ADAF842964}"/>
          </ac:spMkLst>
        </pc:spChg>
        <pc:spChg chg="mod">
          <ac:chgData name="Anna Horton" userId="S::anna.horton_wearesnook.com#ext#@birminghamcitycouncil.onmicrosoft.com::d9baa173-7c4d-43a2-85ba-0d0ba619110d" providerId="AD" clId="Web-{3F46456C-C9F7-47B5-903B-647D6AABCEC9}" dt="2023-09-26T10:43:57.996" v="44"/>
          <ac:spMkLst>
            <pc:docMk/>
            <pc:sldMk cId="2869008422" sldId="355"/>
            <ac:spMk id="10" creationId="{451A6FD2-6142-9D18-2E04-7A35D5BF9763}"/>
          </ac:spMkLst>
        </pc:spChg>
      </pc:sldChg>
      <pc:sldChg chg="modSp add">
        <pc:chgData name="Anna Horton" userId="S::anna.horton_wearesnook.com#ext#@birminghamcitycouncil.onmicrosoft.com::d9baa173-7c4d-43a2-85ba-0d0ba619110d" providerId="AD" clId="Web-{3F46456C-C9F7-47B5-903B-647D6AABCEC9}" dt="2023-09-26T10:45:41.203" v="61" actId="20577"/>
        <pc:sldMkLst>
          <pc:docMk/>
          <pc:sldMk cId="3704994314" sldId="356"/>
        </pc:sldMkLst>
        <pc:spChg chg="mod">
          <ac:chgData name="Anna Horton" userId="S::anna.horton_wearesnook.com#ext#@birminghamcitycouncil.onmicrosoft.com::d9baa173-7c4d-43a2-85ba-0d0ba619110d" providerId="AD" clId="Web-{3F46456C-C9F7-47B5-903B-647D6AABCEC9}" dt="2023-09-26T10:45:41.203" v="61" actId="20577"/>
          <ac:spMkLst>
            <pc:docMk/>
            <pc:sldMk cId="3704994314" sldId="356"/>
            <ac:spMk id="4" creationId="{07164623-8EB4-A2D2-CD4E-EB9D1F11927B}"/>
          </ac:spMkLst>
        </pc:spChg>
      </pc:sldChg>
      <pc:sldChg chg="add">
        <pc:chgData name="Anna Horton" userId="S::anna.horton_wearesnook.com#ext#@birminghamcitycouncil.onmicrosoft.com::d9baa173-7c4d-43a2-85ba-0d0ba619110d" providerId="AD" clId="Web-{3F46456C-C9F7-47B5-903B-647D6AABCEC9}" dt="2023-09-26T10:40:03.676" v="6"/>
        <pc:sldMkLst>
          <pc:docMk/>
          <pc:sldMk cId="3520636812" sldId="357"/>
        </pc:sldMkLst>
      </pc:sldChg>
      <pc:sldChg chg="modSp add">
        <pc:chgData name="Anna Horton" userId="S::anna.horton_wearesnook.com#ext#@birminghamcitycouncil.onmicrosoft.com::d9baa173-7c4d-43a2-85ba-0d0ba619110d" providerId="AD" clId="Web-{3F46456C-C9F7-47B5-903B-647D6AABCEC9}" dt="2023-09-26T10:43:15.839" v="43"/>
        <pc:sldMkLst>
          <pc:docMk/>
          <pc:sldMk cId="9765865" sldId="358"/>
        </pc:sldMkLst>
        <pc:spChg chg="mod">
          <ac:chgData name="Anna Horton" userId="S::anna.horton_wearesnook.com#ext#@birminghamcitycouncil.onmicrosoft.com::d9baa173-7c4d-43a2-85ba-0d0ba619110d" providerId="AD" clId="Web-{3F46456C-C9F7-47B5-903B-647D6AABCEC9}" dt="2023-09-26T10:43:15.839" v="43"/>
          <ac:spMkLst>
            <pc:docMk/>
            <pc:sldMk cId="9765865" sldId="358"/>
            <ac:spMk id="5" creationId="{60B03811-44E6-7BFB-1E38-329546C15186}"/>
          </ac:spMkLst>
        </pc:spChg>
      </pc:sldChg>
      <pc:sldChg chg="modSp add ord addCm">
        <pc:chgData name="Anna Horton" userId="S::anna.horton_wearesnook.com#ext#@birminghamcitycouncil.onmicrosoft.com::d9baa173-7c4d-43a2-85ba-0d0ba619110d" providerId="AD" clId="Web-{3F46456C-C9F7-47B5-903B-647D6AABCEC9}" dt="2023-09-26T10:42:31.556" v="39"/>
        <pc:sldMkLst>
          <pc:docMk/>
          <pc:sldMk cId="2177504914" sldId="359"/>
        </pc:sldMkLst>
        <pc:spChg chg="mod">
          <ac:chgData name="Anna Horton" userId="S::anna.horton_wearesnook.com#ext#@birminghamcitycouncil.onmicrosoft.com::d9baa173-7c4d-43a2-85ba-0d0ba619110d" providerId="AD" clId="Web-{3F46456C-C9F7-47B5-903B-647D6AABCEC9}" dt="2023-09-26T10:42:02.321" v="37" actId="20577"/>
          <ac:spMkLst>
            <pc:docMk/>
            <pc:sldMk cId="2177504914" sldId="359"/>
            <ac:spMk id="2" creationId="{AF78D84B-3EAC-42C0-C1C1-90A905C92E47}"/>
          </ac:spMkLst>
        </pc:spChg>
        <pc:spChg chg="mod">
          <ac:chgData name="Anna Horton" userId="S::anna.horton_wearesnook.com#ext#@birminghamcitycouncil.onmicrosoft.com::d9baa173-7c4d-43a2-85ba-0d0ba619110d" providerId="AD" clId="Web-{3F46456C-C9F7-47B5-903B-647D6AABCEC9}" dt="2023-09-26T10:41:59.961" v="34" actId="20577"/>
          <ac:spMkLst>
            <pc:docMk/>
            <pc:sldMk cId="2177504914" sldId="359"/>
            <ac:spMk id="4" creationId="{07164623-8EB4-A2D2-CD4E-EB9D1F11927B}"/>
          </ac:spMkLst>
        </pc:spChg>
        <pc:extLst>
          <p:ext xmlns:p="http://schemas.openxmlformats.org/presentationml/2006/main" uri="{D6D511B9-2390-475A-947B-AFAB55BFBCF1}">
            <pc226:cmChg xmlns:pc226="http://schemas.microsoft.com/office/powerpoint/2022/06/main/command" chg="add">
              <pc226:chgData name="Anna Horton" userId="S::anna.horton_wearesnook.com#ext#@birminghamcitycouncil.onmicrosoft.com::d9baa173-7c4d-43a2-85ba-0d0ba619110d" providerId="AD" clId="Web-{3F46456C-C9F7-47B5-903B-647D6AABCEC9}" dt="2023-09-26T10:42:31.556" v="39"/>
              <pc2:cmMkLst xmlns:pc2="http://schemas.microsoft.com/office/powerpoint/2019/9/main/command">
                <pc:docMk/>
                <pc:sldMk cId="2177504914" sldId="359"/>
                <pc2:cmMk id="{1DF60FFA-8FBB-4E8B-B642-76ABC0959B10}"/>
              </pc2:cmMkLst>
            </pc226:cmChg>
          </p:ext>
        </pc:extLst>
      </pc:sldChg>
      <pc:sldChg chg="modSp add ord">
        <pc:chgData name="Anna Horton" userId="S::anna.horton_wearesnook.com#ext#@birminghamcitycouncil.onmicrosoft.com::d9baa173-7c4d-43a2-85ba-0d0ba619110d" providerId="AD" clId="Web-{3F46456C-C9F7-47B5-903B-647D6AABCEC9}" dt="2023-09-26T10:45:10.248" v="56" actId="20577"/>
        <pc:sldMkLst>
          <pc:docMk/>
          <pc:sldMk cId="2211324373" sldId="360"/>
        </pc:sldMkLst>
        <pc:spChg chg="mod">
          <ac:chgData name="Anna Horton" userId="S::anna.horton_wearesnook.com#ext#@birminghamcitycouncil.onmicrosoft.com::d9baa173-7c4d-43a2-85ba-0d0ba619110d" providerId="AD" clId="Web-{3F46456C-C9F7-47B5-903B-647D6AABCEC9}" dt="2023-09-26T10:41:34.945" v="26" actId="20577"/>
          <ac:spMkLst>
            <pc:docMk/>
            <pc:sldMk cId="2211324373" sldId="360"/>
            <ac:spMk id="2" creationId="{65B8B7B2-55A8-A985-FEDC-A017C211184B}"/>
          </ac:spMkLst>
        </pc:spChg>
        <pc:spChg chg="mod">
          <ac:chgData name="Anna Horton" userId="S::anna.horton_wearesnook.com#ext#@birminghamcitycouncil.onmicrosoft.com::d9baa173-7c4d-43a2-85ba-0d0ba619110d" providerId="AD" clId="Web-{3F46456C-C9F7-47B5-903B-647D6AABCEC9}" dt="2023-09-26T10:45:10.248" v="56" actId="20577"/>
          <ac:spMkLst>
            <pc:docMk/>
            <pc:sldMk cId="2211324373" sldId="360"/>
            <ac:spMk id="7" creationId="{0D735954-BE7A-ECA0-D12E-E6ADAF842964}"/>
          </ac:spMkLst>
        </pc:spChg>
      </pc:sldChg>
      <pc:sldChg chg="modSp add">
        <pc:chgData name="Anna Horton" userId="S::anna.horton_wearesnook.com#ext#@birminghamcitycouncil.onmicrosoft.com::d9baa173-7c4d-43a2-85ba-0d0ba619110d" providerId="AD" clId="Web-{3F46456C-C9F7-47B5-903B-647D6AABCEC9}" dt="2023-09-26T10:45:24.593" v="60" actId="20577"/>
        <pc:sldMkLst>
          <pc:docMk/>
          <pc:sldMk cId="582175152" sldId="361"/>
        </pc:sldMkLst>
        <pc:spChg chg="mod">
          <ac:chgData name="Anna Horton" userId="S::anna.horton_wearesnook.com#ext#@birminghamcitycouncil.onmicrosoft.com::d9baa173-7c4d-43a2-85ba-0d0ba619110d" providerId="AD" clId="Web-{3F46456C-C9F7-47B5-903B-647D6AABCEC9}" dt="2023-09-26T10:42:47.072" v="42" actId="20577"/>
          <ac:spMkLst>
            <pc:docMk/>
            <pc:sldMk cId="582175152" sldId="361"/>
            <ac:spMk id="2" creationId="{AF78D84B-3EAC-42C0-C1C1-90A905C92E47}"/>
          </ac:spMkLst>
        </pc:spChg>
        <pc:spChg chg="mod">
          <ac:chgData name="Anna Horton" userId="S::anna.horton_wearesnook.com#ext#@birminghamcitycouncil.onmicrosoft.com::d9baa173-7c4d-43a2-85ba-0d0ba619110d" providerId="AD" clId="Web-{3F46456C-C9F7-47B5-903B-647D6AABCEC9}" dt="2023-09-26T10:45:24.593" v="60" actId="20577"/>
          <ac:spMkLst>
            <pc:docMk/>
            <pc:sldMk cId="582175152" sldId="361"/>
            <ac:spMk id="4" creationId="{07164623-8EB4-A2D2-CD4E-EB9D1F11927B}"/>
          </ac:spMkLst>
        </pc:spChg>
      </pc:sldChg>
      <pc:sldChg chg="modSp add">
        <pc:chgData name="Anna Horton" userId="S::anna.horton_wearesnook.com#ext#@birminghamcitycouncil.onmicrosoft.com::d9baa173-7c4d-43a2-85ba-0d0ba619110d" providerId="AD" clId="Web-{3F46456C-C9F7-47B5-903B-647D6AABCEC9}" dt="2023-09-26T10:45:20.499" v="59" actId="20577"/>
        <pc:sldMkLst>
          <pc:docMk/>
          <pc:sldMk cId="2379539173" sldId="362"/>
        </pc:sldMkLst>
        <pc:spChg chg="mod">
          <ac:chgData name="Anna Horton" userId="S::anna.horton_wearesnook.com#ext#@birminghamcitycouncil.onmicrosoft.com::d9baa173-7c4d-43a2-85ba-0d0ba619110d" providerId="AD" clId="Web-{3F46456C-C9F7-47B5-903B-647D6AABCEC9}" dt="2023-09-26T10:42:36.103" v="40" actId="20577"/>
          <ac:spMkLst>
            <pc:docMk/>
            <pc:sldMk cId="2379539173" sldId="362"/>
            <ac:spMk id="2" creationId="{65B8B7B2-55A8-A985-FEDC-A017C211184B}"/>
          </ac:spMkLst>
        </pc:spChg>
        <pc:spChg chg="mod">
          <ac:chgData name="Anna Horton" userId="S::anna.horton_wearesnook.com#ext#@birminghamcitycouncil.onmicrosoft.com::d9baa173-7c4d-43a2-85ba-0d0ba619110d" providerId="AD" clId="Web-{3F46456C-C9F7-47B5-903B-647D6AABCEC9}" dt="2023-09-26T10:45:20.499" v="59" actId="20577"/>
          <ac:spMkLst>
            <pc:docMk/>
            <pc:sldMk cId="2379539173" sldId="362"/>
            <ac:spMk id="7" creationId="{0D735954-BE7A-ECA0-D12E-E6ADAF842964}"/>
          </ac:spMkLst>
        </pc:spChg>
      </pc:sldChg>
      <pc:sldChg chg="modSp add ord">
        <pc:chgData name="Anna Horton" userId="S::anna.horton_wearesnook.com#ext#@birminghamcitycouncil.onmicrosoft.com::d9baa173-7c4d-43a2-85ba-0d0ba619110d" providerId="AD" clId="Web-{3F46456C-C9F7-47B5-903B-647D6AABCEC9}" dt="2023-09-26T10:45:15.030" v="57" actId="20577"/>
        <pc:sldMkLst>
          <pc:docMk/>
          <pc:sldMk cId="4135319511" sldId="363"/>
        </pc:sldMkLst>
        <pc:spChg chg="mod">
          <ac:chgData name="Anna Horton" userId="S::anna.horton_wearesnook.com#ext#@birminghamcitycouncil.onmicrosoft.com::d9baa173-7c4d-43a2-85ba-0d0ba619110d" providerId="AD" clId="Web-{3F46456C-C9F7-47B5-903B-647D6AABCEC9}" dt="2023-09-26T10:41:44.476" v="31" actId="20577"/>
          <ac:spMkLst>
            <pc:docMk/>
            <pc:sldMk cId="4135319511" sldId="363"/>
            <ac:spMk id="2" creationId="{21B025D6-C117-BA06-B108-84718DAD620D}"/>
          </ac:spMkLst>
        </pc:spChg>
        <pc:spChg chg="mod">
          <ac:chgData name="Anna Horton" userId="S::anna.horton_wearesnook.com#ext#@birminghamcitycouncil.onmicrosoft.com::d9baa173-7c4d-43a2-85ba-0d0ba619110d" providerId="AD" clId="Web-{3F46456C-C9F7-47B5-903B-647D6AABCEC9}" dt="2023-09-26T10:45:15.030" v="57" actId="20577"/>
          <ac:spMkLst>
            <pc:docMk/>
            <pc:sldMk cId="4135319511" sldId="363"/>
            <ac:spMk id="4" creationId="{6094E29B-A222-E40C-B5CD-52E7BEC97BD8}"/>
          </ac:spMkLst>
        </pc:spChg>
      </pc:sldChg>
      <pc:sldChg chg="modSp add">
        <pc:chgData name="Anna Horton" userId="S::anna.horton_wearesnook.com#ext#@birminghamcitycouncil.onmicrosoft.com::d9baa173-7c4d-43a2-85ba-0d0ba619110d" providerId="AD" clId="Web-{3F46456C-C9F7-47B5-903B-647D6AABCEC9}" dt="2023-09-26T10:45:06.451" v="54" actId="20577"/>
        <pc:sldMkLst>
          <pc:docMk/>
          <pc:sldMk cId="138514045" sldId="364"/>
        </pc:sldMkLst>
        <pc:spChg chg="mod">
          <ac:chgData name="Anna Horton" userId="S::anna.horton_wearesnook.com#ext#@birminghamcitycouncil.onmicrosoft.com::d9baa173-7c4d-43a2-85ba-0d0ba619110d" providerId="AD" clId="Web-{3F46456C-C9F7-47B5-903B-647D6AABCEC9}" dt="2023-09-26T10:45:06.451" v="54" actId="20577"/>
          <ac:spMkLst>
            <pc:docMk/>
            <pc:sldMk cId="138514045" sldId="364"/>
            <ac:spMk id="7" creationId="{0D735954-BE7A-ECA0-D12E-E6ADAF842964}"/>
          </ac:spMkLst>
        </pc:spChg>
      </pc:sldChg>
      <pc:sldChg chg="modSp add">
        <pc:chgData name="Anna Horton" userId="S::anna.horton_wearesnook.com#ext#@birminghamcitycouncil.onmicrosoft.com::d9baa173-7c4d-43a2-85ba-0d0ba619110d" providerId="AD" clId="Web-{3F46456C-C9F7-47B5-903B-647D6AABCEC9}" dt="2023-09-26T10:45:02.420" v="52" actId="20577"/>
        <pc:sldMkLst>
          <pc:docMk/>
          <pc:sldMk cId="70127014" sldId="365"/>
        </pc:sldMkLst>
        <pc:spChg chg="mod">
          <ac:chgData name="Anna Horton" userId="S::anna.horton_wearesnook.com#ext#@birminghamcitycouncil.onmicrosoft.com::d9baa173-7c4d-43a2-85ba-0d0ba619110d" providerId="AD" clId="Web-{3F46456C-C9F7-47B5-903B-647D6AABCEC9}" dt="2023-09-26T10:45:02.420" v="52" actId="20577"/>
          <ac:spMkLst>
            <pc:docMk/>
            <pc:sldMk cId="70127014" sldId="365"/>
            <ac:spMk id="7" creationId="{0D735954-BE7A-ECA0-D12E-E6ADAF842964}"/>
          </ac:spMkLst>
        </pc:spChg>
      </pc:sldChg>
      <pc:sldChg chg="modSp add">
        <pc:chgData name="Anna Horton" userId="S::anna.horton_wearesnook.com#ext#@birminghamcitycouncil.onmicrosoft.com::d9baa173-7c4d-43a2-85ba-0d0ba619110d" providerId="AD" clId="Web-{3F46456C-C9F7-47B5-903B-647D6AABCEC9}" dt="2023-09-26T10:44:58.842" v="50" actId="20577"/>
        <pc:sldMkLst>
          <pc:docMk/>
          <pc:sldMk cId="1443370095" sldId="366"/>
        </pc:sldMkLst>
        <pc:spChg chg="mod">
          <ac:chgData name="Anna Horton" userId="S::anna.horton_wearesnook.com#ext#@birminghamcitycouncil.onmicrosoft.com::d9baa173-7c4d-43a2-85ba-0d0ba619110d" providerId="AD" clId="Web-{3F46456C-C9F7-47B5-903B-647D6AABCEC9}" dt="2023-09-26T10:44:58.842" v="50" actId="20577"/>
          <ac:spMkLst>
            <pc:docMk/>
            <pc:sldMk cId="1443370095" sldId="366"/>
            <ac:spMk id="4" creationId="{6094E29B-A222-E40C-B5CD-52E7BEC97BD8}"/>
          </ac:spMkLst>
        </pc:spChg>
      </pc:sldChg>
      <pc:sldChg chg="modSp add">
        <pc:chgData name="Anna Horton" userId="S::anna.horton_wearesnook.com#ext#@birminghamcitycouncil.onmicrosoft.com::d9baa173-7c4d-43a2-85ba-0d0ba619110d" providerId="AD" clId="Web-{3F46456C-C9F7-47B5-903B-647D6AABCEC9}" dt="2023-09-26T10:44:53.998" v="49" actId="20577"/>
        <pc:sldMkLst>
          <pc:docMk/>
          <pc:sldMk cId="3288118760" sldId="367"/>
        </pc:sldMkLst>
        <pc:spChg chg="mod">
          <ac:chgData name="Anna Horton" userId="S::anna.horton_wearesnook.com#ext#@birminghamcitycouncil.onmicrosoft.com::d9baa173-7c4d-43a2-85ba-0d0ba619110d" providerId="AD" clId="Web-{3F46456C-C9F7-47B5-903B-647D6AABCEC9}" dt="2023-09-26T10:44:53.998" v="49" actId="20577"/>
          <ac:spMkLst>
            <pc:docMk/>
            <pc:sldMk cId="3288118760" sldId="367"/>
            <ac:spMk id="7" creationId="{0D735954-BE7A-ECA0-D12E-E6ADAF842964}"/>
          </ac:spMkLst>
        </pc:spChg>
      </pc:sldChg>
    </pc:docChg>
  </pc:docChgLst>
  <pc:docChgLst>
    <pc:chgData name="Karen McPherson" userId="S::karen.mcpherson_necsws.com#ext#@birminghamcitycouncil.onmicrosoft.com::2a9f0f23-b44d-4b86-844b-bf8170181fc9" providerId="AD" clId="Web-{61FDD5E3-DEF6-4F13-8A6B-7852226186C1}"/>
    <pc:docChg chg="sldOrd">
      <pc:chgData name="Karen McPherson" userId="S::karen.mcpherson_necsws.com#ext#@birminghamcitycouncil.onmicrosoft.com::2a9f0f23-b44d-4b86-844b-bf8170181fc9" providerId="AD" clId="Web-{61FDD5E3-DEF6-4F13-8A6B-7852226186C1}" dt="2023-09-13T09:46:55.007" v="0"/>
      <pc:docMkLst>
        <pc:docMk/>
      </pc:docMkLst>
      <pc:sldChg chg="ord">
        <pc:chgData name="Karen McPherson" userId="S::karen.mcpherson_necsws.com#ext#@birminghamcitycouncil.onmicrosoft.com::2a9f0f23-b44d-4b86-844b-bf8170181fc9" providerId="AD" clId="Web-{61FDD5E3-DEF6-4F13-8A6B-7852226186C1}" dt="2023-09-13T09:46:55.007" v="0"/>
        <pc:sldMkLst>
          <pc:docMk/>
          <pc:sldMk cId="1801162161" sldId="348"/>
        </pc:sldMkLst>
      </pc:sldChg>
    </pc:docChg>
  </pc:docChgLst>
  <pc:docChgLst>
    <pc:chgData name="Bruce Baxter" userId="S::bruce.baxter_necsws.com#ext#@birminghamcitycouncil.onmicrosoft.com::1318081c-5130-45ae-904f-206ffb35e477" providerId="AD" clId="Web-{90306ABE-DEE1-60DE-3B18-102F99715FE8}"/>
    <pc:docChg chg="addSld modSld">
      <pc:chgData name="Bruce Baxter" userId="S::bruce.baxter_necsws.com#ext#@birminghamcitycouncil.onmicrosoft.com::1318081c-5130-45ae-904f-206ffb35e477" providerId="AD" clId="Web-{90306ABE-DEE1-60DE-3B18-102F99715FE8}" dt="2023-11-21T14:07:59.384" v="17" actId="1076"/>
      <pc:docMkLst>
        <pc:docMk/>
      </pc:docMkLst>
      <pc:sldChg chg="modSp mod modClrScheme chgLayout">
        <pc:chgData name="Bruce Baxter" userId="S::bruce.baxter_necsws.com#ext#@birminghamcitycouncil.onmicrosoft.com::1318081c-5130-45ae-904f-206ffb35e477" providerId="AD" clId="Web-{90306ABE-DEE1-60DE-3B18-102F99715FE8}" dt="2023-11-21T14:05:28.662" v="1"/>
        <pc:sldMkLst>
          <pc:docMk/>
          <pc:sldMk cId="495652713" sldId="403"/>
        </pc:sldMkLst>
        <pc:spChg chg="mod ord">
          <ac:chgData name="Bruce Baxter" userId="S::bruce.baxter_necsws.com#ext#@birminghamcitycouncil.onmicrosoft.com::1318081c-5130-45ae-904f-206ffb35e477" providerId="AD" clId="Web-{90306ABE-DEE1-60DE-3B18-102F99715FE8}" dt="2023-11-21T14:05:28.662" v="1"/>
          <ac:spMkLst>
            <pc:docMk/>
            <pc:sldMk cId="495652713" sldId="403"/>
            <ac:spMk id="2" creationId="{65B8B7B2-55A8-A985-FEDC-A017C211184B}"/>
          </ac:spMkLst>
        </pc:spChg>
      </pc:sldChg>
      <pc:sldChg chg="addSp delSp modSp new">
        <pc:chgData name="Bruce Baxter" userId="S::bruce.baxter_necsws.com#ext#@birminghamcitycouncil.onmicrosoft.com::1318081c-5130-45ae-904f-206ffb35e477" providerId="AD" clId="Web-{90306ABE-DEE1-60DE-3B18-102F99715FE8}" dt="2023-11-21T14:07:59.384" v="17" actId="1076"/>
        <pc:sldMkLst>
          <pc:docMk/>
          <pc:sldMk cId="3255806336" sldId="407"/>
        </pc:sldMkLst>
        <pc:spChg chg="del">
          <ac:chgData name="Bruce Baxter" userId="S::bruce.baxter_necsws.com#ext#@birminghamcitycouncil.onmicrosoft.com::1318081c-5130-45ae-904f-206ffb35e477" providerId="AD" clId="Web-{90306ABE-DEE1-60DE-3B18-102F99715FE8}" dt="2023-11-21T14:05:37.349" v="3"/>
          <ac:spMkLst>
            <pc:docMk/>
            <pc:sldMk cId="3255806336" sldId="407"/>
            <ac:spMk id="2" creationId="{1DD82634-97B3-8A03-3088-11CA9C49DC6B}"/>
          </ac:spMkLst>
        </pc:spChg>
        <pc:spChg chg="add mod">
          <ac:chgData name="Bruce Baxter" userId="S::bruce.baxter_necsws.com#ext#@birminghamcitycouncil.onmicrosoft.com::1318081c-5130-45ae-904f-206ffb35e477" providerId="AD" clId="Web-{90306ABE-DEE1-60DE-3B18-102F99715FE8}" dt="2023-11-21T14:07:12.352" v="11" actId="1076"/>
          <ac:spMkLst>
            <pc:docMk/>
            <pc:sldMk cId="3255806336" sldId="407"/>
            <ac:spMk id="3" creationId="{D3F8795D-B382-CD9C-ED44-5728BA79A50B}"/>
          </ac:spMkLst>
        </pc:spChg>
        <pc:spChg chg="add mod">
          <ac:chgData name="Bruce Baxter" userId="S::bruce.baxter_necsws.com#ext#@birminghamcitycouncil.onmicrosoft.com::1318081c-5130-45ae-904f-206ffb35e477" providerId="AD" clId="Web-{90306ABE-DEE1-60DE-3B18-102F99715FE8}" dt="2023-11-21T14:07:59.384" v="17" actId="1076"/>
          <ac:spMkLst>
            <pc:docMk/>
            <pc:sldMk cId="3255806336" sldId="407"/>
            <ac:spMk id="4" creationId="{F14A56B8-0708-B931-ED38-C1192B03240D}"/>
          </ac:spMkLst>
        </pc:spChg>
      </pc:sldChg>
    </pc:docChg>
  </pc:docChgLst>
  <pc:docChgLst>
    <pc:chgData name="Keara Drumm" userId="S::keara.drumm_wearesnook.com#ext#@birminghamcitycouncil.onmicrosoft.com::d7d44069-bd37-44c0-8ebc-6bfbf36dc5c0" providerId="AD" clId="Web-{B3B73CE5-FE47-FF74-01EE-DED504ABED78}"/>
    <pc:docChg chg="addSld delSld modSld">
      <pc:chgData name="Keara Drumm" userId="S::keara.drumm_wearesnook.com#ext#@birminghamcitycouncil.onmicrosoft.com::d7d44069-bd37-44c0-8ebc-6bfbf36dc5c0" providerId="AD" clId="Web-{B3B73CE5-FE47-FF74-01EE-DED504ABED78}" dt="2023-09-26T15:24:58.031" v="1146" actId="1076"/>
      <pc:docMkLst>
        <pc:docMk/>
      </pc:docMkLst>
      <pc:sldChg chg="modSp">
        <pc:chgData name="Keara Drumm" userId="S::keara.drumm_wearesnook.com#ext#@birminghamcitycouncil.onmicrosoft.com::d7d44069-bd37-44c0-8ebc-6bfbf36dc5c0" providerId="AD" clId="Web-{B3B73CE5-FE47-FF74-01EE-DED504ABED78}" dt="2023-09-26T14:41:20.524" v="387" actId="1076"/>
        <pc:sldMkLst>
          <pc:docMk/>
          <pc:sldMk cId="3721202589" sldId="352"/>
        </pc:sldMkLst>
        <pc:spChg chg="mod">
          <ac:chgData name="Keara Drumm" userId="S::keara.drumm_wearesnook.com#ext#@birminghamcitycouncil.onmicrosoft.com::d7d44069-bd37-44c0-8ebc-6bfbf36dc5c0" providerId="AD" clId="Web-{B3B73CE5-FE47-FF74-01EE-DED504ABED78}" dt="2023-09-26T14:41:20.524" v="387" actId="1076"/>
          <ac:spMkLst>
            <pc:docMk/>
            <pc:sldMk cId="3721202589" sldId="352"/>
            <ac:spMk id="7" creationId="{0D735954-BE7A-ECA0-D12E-E6ADAF842964}"/>
          </ac:spMkLst>
        </pc:spChg>
      </pc:sldChg>
      <pc:sldChg chg="delSp modSp">
        <pc:chgData name="Keara Drumm" userId="S::keara.drumm_wearesnook.com#ext#@birminghamcitycouncil.onmicrosoft.com::d7d44069-bd37-44c0-8ebc-6bfbf36dc5c0" providerId="AD" clId="Web-{B3B73CE5-FE47-FF74-01EE-DED504ABED78}" dt="2023-09-26T14:41:05.742" v="386" actId="20577"/>
        <pc:sldMkLst>
          <pc:docMk/>
          <pc:sldMk cId="440754964" sldId="353"/>
        </pc:sldMkLst>
        <pc:spChg chg="del">
          <ac:chgData name="Keara Drumm" userId="S::keara.drumm_wearesnook.com#ext#@birminghamcitycouncil.onmicrosoft.com::d7d44069-bd37-44c0-8ebc-6bfbf36dc5c0" providerId="AD" clId="Web-{B3B73CE5-FE47-FF74-01EE-DED504ABED78}" dt="2023-09-26T14:40:52.023" v="376"/>
          <ac:spMkLst>
            <pc:docMk/>
            <pc:sldMk cId="440754964" sldId="353"/>
            <ac:spMk id="4" creationId="{50BEFABD-222D-5477-636D-F3D5ED865294}"/>
          </ac:spMkLst>
        </pc:spChg>
        <pc:spChg chg="mod">
          <ac:chgData name="Keara Drumm" userId="S::keara.drumm_wearesnook.com#ext#@birminghamcitycouncil.onmicrosoft.com::d7d44069-bd37-44c0-8ebc-6bfbf36dc5c0" providerId="AD" clId="Web-{B3B73CE5-FE47-FF74-01EE-DED504ABED78}" dt="2023-09-26T14:41:05.742" v="386" actId="20577"/>
          <ac:spMkLst>
            <pc:docMk/>
            <pc:sldMk cId="440754964" sldId="353"/>
            <ac:spMk id="7" creationId="{0D735954-BE7A-ECA0-D12E-E6ADAF842964}"/>
          </ac:spMkLst>
        </pc:spChg>
      </pc:sldChg>
      <pc:sldChg chg="modSp">
        <pc:chgData name="Keara Drumm" userId="S::keara.drumm_wearesnook.com#ext#@birminghamcitycouncil.onmicrosoft.com::d7d44069-bd37-44c0-8ebc-6bfbf36dc5c0" providerId="AD" clId="Web-{B3B73CE5-FE47-FF74-01EE-DED504ABED78}" dt="2023-09-26T14:41:36.509" v="394" actId="20577"/>
        <pc:sldMkLst>
          <pc:docMk/>
          <pc:sldMk cId="638618171" sldId="354"/>
        </pc:sldMkLst>
        <pc:spChg chg="mod">
          <ac:chgData name="Keara Drumm" userId="S::keara.drumm_wearesnook.com#ext#@birminghamcitycouncil.onmicrosoft.com::d7d44069-bd37-44c0-8ebc-6bfbf36dc5c0" providerId="AD" clId="Web-{B3B73CE5-FE47-FF74-01EE-DED504ABED78}" dt="2023-09-26T14:41:36.509" v="394" actId="20577"/>
          <ac:spMkLst>
            <pc:docMk/>
            <pc:sldMk cId="638618171" sldId="354"/>
            <ac:spMk id="7" creationId="{0D735954-BE7A-ECA0-D12E-E6ADAF842964}"/>
          </ac:spMkLst>
        </pc:spChg>
      </pc:sldChg>
      <pc:sldChg chg="modSp">
        <pc:chgData name="Keara Drumm" userId="S::keara.drumm_wearesnook.com#ext#@birminghamcitycouncil.onmicrosoft.com::d7d44069-bd37-44c0-8ebc-6bfbf36dc5c0" providerId="AD" clId="Web-{B3B73CE5-FE47-FF74-01EE-DED504ABED78}" dt="2023-09-26T15:05:57.985" v="1032" actId="14100"/>
        <pc:sldMkLst>
          <pc:docMk/>
          <pc:sldMk cId="2869008422" sldId="355"/>
        </pc:sldMkLst>
        <pc:spChg chg="mod">
          <ac:chgData name="Keara Drumm" userId="S::keara.drumm_wearesnook.com#ext#@birminghamcitycouncil.onmicrosoft.com::d7d44069-bd37-44c0-8ebc-6bfbf36dc5c0" providerId="AD" clId="Web-{B3B73CE5-FE47-FF74-01EE-DED504ABED78}" dt="2023-09-26T15:05:57.985" v="1032" actId="14100"/>
          <ac:spMkLst>
            <pc:docMk/>
            <pc:sldMk cId="2869008422" sldId="355"/>
            <ac:spMk id="10" creationId="{451A6FD2-6142-9D18-2E04-7A35D5BF9763}"/>
          </ac:spMkLst>
        </pc:spChg>
      </pc:sldChg>
      <pc:sldChg chg="addSp delSp modSp del">
        <pc:chgData name="Keara Drumm" userId="S::keara.drumm_wearesnook.com#ext#@birminghamcitycouncil.onmicrosoft.com::d7d44069-bd37-44c0-8ebc-6bfbf36dc5c0" providerId="AD" clId="Web-{B3B73CE5-FE47-FF74-01EE-DED504ABED78}" dt="2023-09-26T15:09:55.648" v="1110"/>
        <pc:sldMkLst>
          <pc:docMk/>
          <pc:sldMk cId="3704994314" sldId="356"/>
        </pc:sldMkLst>
        <pc:spChg chg="mod">
          <ac:chgData name="Keara Drumm" userId="S::keara.drumm_wearesnook.com#ext#@birminghamcitycouncil.onmicrosoft.com::d7d44069-bd37-44c0-8ebc-6bfbf36dc5c0" providerId="AD" clId="Web-{B3B73CE5-FE47-FF74-01EE-DED504ABED78}" dt="2023-09-26T15:08:27.395" v="1064" actId="20577"/>
          <ac:spMkLst>
            <pc:docMk/>
            <pc:sldMk cId="3704994314" sldId="356"/>
            <ac:spMk id="4" creationId="{07164623-8EB4-A2D2-CD4E-EB9D1F11927B}"/>
          </ac:spMkLst>
        </pc:spChg>
        <pc:spChg chg="add del mod">
          <ac:chgData name="Keara Drumm" userId="S::keara.drumm_wearesnook.com#ext#@birminghamcitycouncil.onmicrosoft.com::d7d44069-bd37-44c0-8ebc-6bfbf36dc5c0" providerId="AD" clId="Web-{B3B73CE5-FE47-FF74-01EE-DED504ABED78}" dt="2023-09-26T15:07:44.988" v="1052"/>
          <ac:spMkLst>
            <pc:docMk/>
            <pc:sldMk cId="3704994314" sldId="356"/>
            <ac:spMk id="5" creationId="{3D85F34B-F050-B541-D42D-64872B340A89}"/>
          </ac:spMkLst>
        </pc:spChg>
        <pc:spChg chg="del">
          <ac:chgData name="Keara Drumm" userId="S::keara.drumm_wearesnook.com#ext#@birminghamcitycouncil.onmicrosoft.com::d7d44069-bd37-44c0-8ebc-6bfbf36dc5c0" providerId="AD" clId="Web-{B3B73CE5-FE47-FF74-01EE-DED504ABED78}" dt="2023-09-26T15:07:51.535" v="1054"/>
          <ac:spMkLst>
            <pc:docMk/>
            <pc:sldMk cId="3704994314" sldId="356"/>
            <ac:spMk id="9" creationId="{666B2C0B-113C-C25C-2AAC-FD98B7383B0D}"/>
          </ac:spMkLst>
        </pc:spChg>
        <pc:picChg chg="del">
          <ac:chgData name="Keara Drumm" userId="S::keara.drumm_wearesnook.com#ext#@birminghamcitycouncil.onmicrosoft.com::d7d44069-bd37-44c0-8ebc-6bfbf36dc5c0" providerId="AD" clId="Web-{B3B73CE5-FE47-FF74-01EE-DED504ABED78}" dt="2023-09-26T15:07:32.785" v="1050"/>
          <ac:picMkLst>
            <pc:docMk/>
            <pc:sldMk cId="3704994314" sldId="356"/>
            <ac:picMk id="8" creationId="{F2BF6D28-12B3-0934-6C27-23F6242C5D04}"/>
          </ac:picMkLst>
        </pc:picChg>
        <pc:cxnChg chg="del mod">
          <ac:chgData name="Keara Drumm" userId="S::keara.drumm_wearesnook.com#ext#@birminghamcitycouncil.onmicrosoft.com::d7d44069-bd37-44c0-8ebc-6bfbf36dc5c0" providerId="AD" clId="Web-{B3B73CE5-FE47-FF74-01EE-DED504ABED78}" dt="2023-09-26T15:07:47.597" v="1053"/>
          <ac:cxnSpMkLst>
            <pc:docMk/>
            <pc:sldMk cId="3704994314" sldId="356"/>
            <ac:cxnSpMk id="11" creationId="{825B4265-B8CC-10F6-576D-189909C31BB8}"/>
          </ac:cxnSpMkLst>
        </pc:cxnChg>
      </pc:sldChg>
      <pc:sldChg chg="delSp modSp del">
        <pc:chgData name="Keara Drumm" userId="S::keara.drumm_wearesnook.com#ext#@birminghamcitycouncil.onmicrosoft.com::d7d44069-bd37-44c0-8ebc-6bfbf36dc5c0" providerId="AD" clId="Web-{B3B73CE5-FE47-FF74-01EE-DED504ABED78}" dt="2023-09-26T14:11:59.945" v="285"/>
        <pc:sldMkLst>
          <pc:docMk/>
          <pc:sldMk cId="3520636812" sldId="357"/>
        </pc:sldMkLst>
        <pc:spChg chg="del">
          <ac:chgData name="Keara Drumm" userId="S::keara.drumm_wearesnook.com#ext#@birminghamcitycouncil.onmicrosoft.com::d7d44069-bd37-44c0-8ebc-6bfbf36dc5c0" providerId="AD" clId="Web-{B3B73CE5-FE47-FF74-01EE-DED504ABED78}" dt="2023-09-26T14:11:15.304" v="273"/>
          <ac:spMkLst>
            <pc:docMk/>
            <pc:sldMk cId="3520636812" sldId="357"/>
            <ac:spMk id="6" creationId="{BDC1422E-9B9A-4AAB-DC39-1851A6EA2A2A}"/>
          </ac:spMkLst>
        </pc:spChg>
        <pc:spChg chg="mod">
          <ac:chgData name="Keara Drumm" userId="S::keara.drumm_wearesnook.com#ext#@birminghamcitycouncil.onmicrosoft.com::d7d44069-bd37-44c0-8ebc-6bfbf36dc5c0" providerId="AD" clId="Web-{B3B73CE5-FE47-FF74-01EE-DED504ABED78}" dt="2023-09-26T14:10:37.287" v="250" actId="20577"/>
          <ac:spMkLst>
            <pc:docMk/>
            <pc:sldMk cId="3520636812" sldId="357"/>
            <ac:spMk id="7" creationId="{0D735954-BE7A-ECA0-D12E-E6ADAF842964}"/>
          </ac:spMkLst>
        </pc:spChg>
      </pc:sldChg>
      <pc:sldChg chg="addSp delSp modSp modNotes">
        <pc:chgData name="Keara Drumm" userId="S::keara.drumm_wearesnook.com#ext#@birminghamcitycouncil.onmicrosoft.com::d7d44069-bd37-44c0-8ebc-6bfbf36dc5c0" providerId="AD" clId="Web-{B3B73CE5-FE47-FF74-01EE-DED504ABED78}" dt="2023-09-26T15:24:58.031" v="1146" actId="1076"/>
        <pc:sldMkLst>
          <pc:docMk/>
          <pc:sldMk cId="9765865" sldId="358"/>
        </pc:sldMkLst>
        <pc:spChg chg="del">
          <ac:chgData name="Keara Drumm" userId="S::keara.drumm_wearesnook.com#ext#@birminghamcitycouncil.onmicrosoft.com::d7d44069-bd37-44c0-8ebc-6bfbf36dc5c0" providerId="AD" clId="Web-{B3B73CE5-FE47-FF74-01EE-DED504ABED78}" dt="2023-09-26T14:09:38.832" v="224"/>
          <ac:spMkLst>
            <pc:docMk/>
            <pc:sldMk cId="9765865" sldId="358"/>
            <ac:spMk id="4" creationId="{50BEFABD-222D-5477-636D-F3D5ED865294}"/>
          </ac:spMkLst>
        </pc:spChg>
        <pc:spChg chg="del mod">
          <ac:chgData name="Keara Drumm" userId="S::keara.drumm_wearesnook.com#ext#@birminghamcitycouncil.onmicrosoft.com::d7d44069-bd37-44c0-8ebc-6bfbf36dc5c0" providerId="AD" clId="Web-{B3B73CE5-FE47-FF74-01EE-DED504ABED78}" dt="2023-09-26T14:09:39.332" v="225"/>
          <ac:spMkLst>
            <pc:docMk/>
            <pc:sldMk cId="9765865" sldId="358"/>
            <ac:spMk id="5" creationId="{60B03811-44E6-7BFB-1E38-329546C15186}"/>
          </ac:spMkLst>
        </pc:spChg>
        <pc:spChg chg="mod">
          <ac:chgData name="Keara Drumm" userId="S::keara.drumm_wearesnook.com#ext#@birminghamcitycouncil.onmicrosoft.com::d7d44069-bd37-44c0-8ebc-6bfbf36dc5c0" providerId="AD" clId="Web-{B3B73CE5-FE47-FF74-01EE-DED504ABED78}" dt="2023-09-26T15:24:48.375" v="1144" actId="14100"/>
          <ac:spMkLst>
            <pc:docMk/>
            <pc:sldMk cId="9765865" sldId="358"/>
            <ac:spMk id="6" creationId="{BDC1422E-9B9A-4AAB-DC39-1851A6EA2A2A}"/>
          </ac:spMkLst>
        </pc:spChg>
        <pc:spChg chg="mod">
          <ac:chgData name="Keara Drumm" userId="S::keara.drumm_wearesnook.com#ext#@birminghamcitycouncil.onmicrosoft.com::d7d44069-bd37-44c0-8ebc-6bfbf36dc5c0" providerId="AD" clId="Web-{B3B73CE5-FE47-FF74-01EE-DED504ABED78}" dt="2023-09-26T15:24:54.437" v="1145" actId="14100"/>
          <ac:spMkLst>
            <pc:docMk/>
            <pc:sldMk cId="9765865" sldId="358"/>
            <ac:spMk id="7" creationId="{0D735954-BE7A-ECA0-D12E-E6ADAF842964}"/>
          </ac:spMkLst>
        </pc:spChg>
        <pc:spChg chg="add del ord">
          <ac:chgData name="Keara Drumm" userId="S::keara.drumm_wearesnook.com#ext#@birminghamcitycouncil.onmicrosoft.com::d7d44069-bd37-44c0-8ebc-6bfbf36dc5c0" providerId="AD" clId="Web-{B3B73CE5-FE47-FF74-01EE-DED504ABED78}" dt="2023-09-26T15:01:57.010" v="987"/>
          <ac:spMkLst>
            <pc:docMk/>
            <pc:sldMk cId="9765865" sldId="358"/>
            <ac:spMk id="10" creationId="{11258826-2163-2D24-2195-B93458343DB3}"/>
          </ac:spMkLst>
        </pc:spChg>
        <pc:picChg chg="add del mod modCrop">
          <ac:chgData name="Keara Drumm" userId="S::keara.drumm_wearesnook.com#ext#@birminghamcitycouncil.onmicrosoft.com::d7d44069-bd37-44c0-8ebc-6bfbf36dc5c0" providerId="AD" clId="Web-{B3B73CE5-FE47-FF74-01EE-DED504ABED78}" dt="2023-09-26T15:02:19.245" v="996"/>
          <ac:picMkLst>
            <pc:docMk/>
            <pc:sldMk cId="9765865" sldId="358"/>
            <ac:picMk id="3" creationId="{8542293D-145B-0693-DFD5-AA09CB5C22E5}"/>
          </ac:picMkLst>
        </pc:picChg>
        <pc:picChg chg="del">
          <ac:chgData name="Keara Drumm" userId="S::keara.drumm_wearesnook.com#ext#@birminghamcitycouncil.onmicrosoft.com::d7d44069-bd37-44c0-8ebc-6bfbf36dc5c0" providerId="AD" clId="Web-{B3B73CE5-FE47-FF74-01EE-DED504ABED78}" dt="2023-09-26T13:56:54.031" v="190"/>
          <ac:picMkLst>
            <pc:docMk/>
            <pc:sldMk cId="9765865" sldId="358"/>
            <ac:picMk id="8" creationId="{0AAB00DC-B5E6-BAF5-4C00-0C767B6F74AA}"/>
          </ac:picMkLst>
        </pc:picChg>
        <pc:picChg chg="add del mod">
          <ac:chgData name="Keara Drumm" userId="S::keara.drumm_wearesnook.com#ext#@birminghamcitycouncil.onmicrosoft.com::d7d44069-bd37-44c0-8ebc-6bfbf36dc5c0" providerId="AD" clId="Web-{B3B73CE5-FE47-FF74-01EE-DED504ABED78}" dt="2023-09-26T15:06:54.674" v="1046"/>
          <ac:picMkLst>
            <pc:docMk/>
            <pc:sldMk cId="9765865" sldId="358"/>
            <ac:picMk id="11" creationId="{E55BD20D-66D3-C7E4-8BA6-C0DD55BFDECB}"/>
          </ac:picMkLst>
        </pc:picChg>
        <pc:picChg chg="add del mod">
          <ac:chgData name="Keara Drumm" userId="S::keara.drumm_wearesnook.com#ext#@birminghamcitycouncil.onmicrosoft.com::d7d44069-bd37-44c0-8ebc-6bfbf36dc5c0" providerId="AD" clId="Web-{B3B73CE5-FE47-FF74-01EE-DED504ABED78}" dt="2023-09-26T15:23:30.404" v="1132"/>
          <ac:picMkLst>
            <pc:docMk/>
            <pc:sldMk cId="9765865" sldId="358"/>
            <ac:picMk id="12" creationId="{E73C297C-9425-35D7-EE41-95C418670805}"/>
          </ac:picMkLst>
        </pc:picChg>
        <pc:picChg chg="add mod">
          <ac:chgData name="Keara Drumm" userId="S::keara.drumm_wearesnook.com#ext#@birminghamcitycouncil.onmicrosoft.com::d7d44069-bd37-44c0-8ebc-6bfbf36dc5c0" providerId="AD" clId="Web-{B3B73CE5-FE47-FF74-01EE-DED504ABED78}" dt="2023-09-26T15:24:58.031" v="1146" actId="1076"/>
          <ac:picMkLst>
            <pc:docMk/>
            <pc:sldMk cId="9765865" sldId="358"/>
            <ac:picMk id="13" creationId="{DA57FA18-35EF-70B2-6173-EF1AF3590674}"/>
          </ac:picMkLst>
        </pc:picChg>
      </pc:sldChg>
      <pc:sldChg chg="del mod modShow modCm">
        <pc:chgData name="Keara Drumm" userId="S::keara.drumm_wearesnook.com#ext#@birminghamcitycouncil.onmicrosoft.com::d7d44069-bd37-44c0-8ebc-6bfbf36dc5c0" providerId="AD" clId="Web-{B3B73CE5-FE47-FF74-01EE-DED504ABED78}" dt="2023-09-26T14:57:27.096" v="527"/>
        <pc:sldMkLst>
          <pc:docMk/>
          <pc:sldMk cId="2177504914" sldId="359"/>
        </pc:sldMkLst>
        <pc:extLst>
          <p:ext xmlns:p="http://schemas.openxmlformats.org/presentationml/2006/main" uri="{D6D511B9-2390-475A-947B-AFAB55BFBCF1}">
            <pc226:cmChg xmlns:pc226="http://schemas.microsoft.com/office/powerpoint/2022/06/main/command" chg="">
              <pc226:chgData name="Keara Drumm" userId="S::keara.drumm_wearesnook.com#ext#@birminghamcitycouncil.onmicrosoft.com::d7d44069-bd37-44c0-8ebc-6bfbf36dc5c0" providerId="AD" clId="Web-{B3B73CE5-FE47-FF74-01EE-DED504ABED78}" dt="2023-09-26T13:44:19.526" v="79"/>
              <pc2:cmMkLst xmlns:pc2="http://schemas.microsoft.com/office/powerpoint/2019/9/main/command">
                <pc:docMk/>
                <pc:sldMk cId="2177504914" sldId="359"/>
                <pc2:cmMk id="{1DF60FFA-8FBB-4E8B-B642-76ABC0959B10}"/>
              </pc2:cmMkLst>
              <pc226:cmRplyChg chg="add">
                <pc226:chgData name="Keara Drumm" userId="S::keara.drumm_wearesnook.com#ext#@birminghamcitycouncil.onmicrosoft.com::d7d44069-bd37-44c0-8ebc-6bfbf36dc5c0" providerId="AD" clId="Web-{B3B73CE5-FE47-FF74-01EE-DED504ABED78}" dt="2023-09-26T13:44:19.526" v="79"/>
                <pc2:cmRplyMkLst xmlns:pc2="http://schemas.microsoft.com/office/powerpoint/2019/9/main/command">
                  <pc:docMk/>
                  <pc:sldMk cId="2177504914" sldId="359"/>
                  <pc2:cmMk id="{1DF60FFA-8FBB-4E8B-B642-76ABC0959B10}"/>
                  <pc2:cmRplyMk id="{4503E32E-D12A-40A8-B36E-DDB44E7FD83B}"/>
                </pc2:cmRplyMkLst>
              </pc226:cmRplyChg>
            </pc226:cmChg>
          </p:ext>
        </pc:extLst>
      </pc:sldChg>
      <pc:sldChg chg="addSp delSp modSp">
        <pc:chgData name="Keara Drumm" userId="S::keara.drumm_wearesnook.com#ext#@birminghamcitycouncil.onmicrosoft.com::d7d44069-bd37-44c0-8ebc-6bfbf36dc5c0" providerId="AD" clId="Web-{B3B73CE5-FE47-FF74-01EE-DED504ABED78}" dt="2023-09-26T14:57:04.065" v="525" actId="1076"/>
        <pc:sldMkLst>
          <pc:docMk/>
          <pc:sldMk cId="2211324373" sldId="360"/>
        </pc:sldMkLst>
        <pc:spChg chg="add del ord">
          <ac:chgData name="Keara Drumm" userId="S::keara.drumm_wearesnook.com#ext#@birminghamcitycouncil.onmicrosoft.com::d7d44069-bd37-44c0-8ebc-6bfbf36dc5c0" providerId="AD" clId="Web-{B3B73CE5-FE47-FF74-01EE-DED504ABED78}" dt="2023-09-26T14:48:59.395" v="404"/>
          <ac:spMkLst>
            <pc:docMk/>
            <pc:sldMk cId="2211324373" sldId="360"/>
            <ac:spMk id="5" creationId="{D11C930B-681F-04AA-5B54-635640484420}"/>
          </ac:spMkLst>
        </pc:spChg>
        <pc:spChg chg="mod">
          <ac:chgData name="Keara Drumm" userId="S::keara.drumm_wearesnook.com#ext#@birminghamcitycouncil.onmicrosoft.com::d7d44069-bd37-44c0-8ebc-6bfbf36dc5c0" providerId="AD" clId="Web-{B3B73CE5-FE47-FF74-01EE-DED504ABED78}" dt="2023-09-26T14:57:04.065" v="525" actId="1076"/>
          <ac:spMkLst>
            <pc:docMk/>
            <pc:sldMk cId="2211324373" sldId="360"/>
            <ac:spMk id="7" creationId="{0D735954-BE7A-ECA0-D12E-E6ADAF842964}"/>
          </ac:spMkLst>
        </pc:spChg>
      </pc:sldChg>
      <pc:sldChg chg="addSp delSp modSp del modNotes">
        <pc:chgData name="Keara Drumm" userId="S::keara.drumm_wearesnook.com#ext#@birminghamcitycouncil.onmicrosoft.com::d7d44069-bd37-44c0-8ebc-6bfbf36dc5c0" providerId="AD" clId="Web-{B3B73CE5-FE47-FF74-01EE-DED504ABED78}" dt="2023-09-26T14:54:12.498" v="485"/>
        <pc:sldMkLst>
          <pc:docMk/>
          <pc:sldMk cId="582175152" sldId="361"/>
        </pc:sldMkLst>
        <pc:spChg chg="mod">
          <ac:chgData name="Keara Drumm" userId="S::keara.drumm_wearesnook.com#ext#@birminghamcitycouncil.onmicrosoft.com::d7d44069-bd37-44c0-8ebc-6bfbf36dc5c0" providerId="AD" clId="Web-{B3B73CE5-FE47-FF74-01EE-DED504ABED78}" dt="2023-09-26T13:45:17.403" v="105" actId="14100"/>
          <ac:spMkLst>
            <pc:docMk/>
            <pc:sldMk cId="582175152" sldId="361"/>
            <ac:spMk id="2" creationId="{AF78D84B-3EAC-42C0-C1C1-90A905C92E47}"/>
          </ac:spMkLst>
        </pc:spChg>
        <pc:spChg chg="mod">
          <ac:chgData name="Keara Drumm" userId="S::keara.drumm_wearesnook.com#ext#@birminghamcitycouncil.onmicrosoft.com::d7d44069-bd37-44c0-8ebc-6bfbf36dc5c0" providerId="AD" clId="Web-{B3B73CE5-FE47-FF74-01EE-DED504ABED78}" dt="2023-09-26T14:53:04.386" v="452" actId="20577"/>
          <ac:spMkLst>
            <pc:docMk/>
            <pc:sldMk cId="582175152" sldId="361"/>
            <ac:spMk id="4" creationId="{07164623-8EB4-A2D2-CD4E-EB9D1F11927B}"/>
          </ac:spMkLst>
        </pc:spChg>
        <pc:spChg chg="add del mod">
          <ac:chgData name="Keara Drumm" userId="S::keara.drumm_wearesnook.com#ext#@birminghamcitycouncil.onmicrosoft.com::d7d44069-bd37-44c0-8ebc-6bfbf36dc5c0" providerId="AD" clId="Web-{B3B73CE5-FE47-FF74-01EE-DED504ABED78}" dt="2023-09-26T13:53:09.931" v="148"/>
          <ac:spMkLst>
            <pc:docMk/>
            <pc:sldMk cId="582175152" sldId="361"/>
            <ac:spMk id="7" creationId="{A21EF897-825C-3E83-892B-43530D3B5C25}"/>
          </ac:spMkLst>
        </pc:spChg>
        <pc:picChg chg="add del mod">
          <ac:chgData name="Keara Drumm" userId="S::keara.drumm_wearesnook.com#ext#@birminghamcitycouncil.onmicrosoft.com::d7d44069-bd37-44c0-8ebc-6bfbf36dc5c0" providerId="AD" clId="Web-{B3B73CE5-FE47-FF74-01EE-DED504ABED78}" dt="2023-09-26T14:53:38.340" v="476"/>
          <ac:picMkLst>
            <pc:docMk/>
            <pc:sldMk cId="582175152" sldId="361"/>
            <ac:picMk id="8" creationId="{0BFEDF33-6474-557F-F26C-899232659D40}"/>
          </ac:picMkLst>
        </pc:picChg>
        <pc:picChg chg="del">
          <ac:chgData name="Keara Drumm" userId="S::keara.drumm_wearesnook.com#ext#@birminghamcitycouncil.onmicrosoft.com::d7d44069-bd37-44c0-8ebc-6bfbf36dc5c0" providerId="AD" clId="Web-{B3B73CE5-FE47-FF74-01EE-DED504ABED78}" dt="2023-09-26T13:52:49.883" v="140"/>
          <ac:picMkLst>
            <pc:docMk/>
            <pc:sldMk cId="582175152" sldId="361"/>
            <ac:picMk id="10" creationId="{5C01FC6E-DF9A-6200-B654-B1306F0B7F07}"/>
          </ac:picMkLst>
        </pc:picChg>
        <pc:cxnChg chg="del">
          <ac:chgData name="Keara Drumm" userId="S::keara.drumm_wearesnook.com#ext#@birminghamcitycouncil.onmicrosoft.com::d7d44069-bd37-44c0-8ebc-6bfbf36dc5c0" providerId="AD" clId="Web-{B3B73CE5-FE47-FF74-01EE-DED504ABED78}" dt="2023-09-26T13:52:45.008" v="139"/>
          <ac:cxnSpMkLst>
            <pc:docMk/>
            <pc:sldMk cId="582175152" sldId="361"/>
            <ac:cxnSpMk id="5" creationId="{0A060331-24E3-E201-B977-CD2B5CCC776E}"/>
          </ac:cxnSpMkLst>
        </pc:cxnChg>
      </pc:sldChg>
      <pc:sldChg chg="addSp delSp modSp">
        <pc:chgData name="Keara Drumm" userId="S::keara.drumm_wearesnook.com#ext#@birminghamcitycouncil.onmicrosoft.com::d7d44069-bd37-44c0-8ebc-6bfbf36dc5c0" providerId="AD" clId="Web-{B3B73CE5-FE47-FF74-01EE-DED504ABED78}" dt="2023-09-26T15:05:34.078" v="1027" actId="20577"/>
        <pc:sldMkLst>
          <pc:docMk/>
          <pc:sldMk cId="2379539173" sldId="362"/>
        </pc:sldMkLst>
        <pc:spChg chg="add del mod ord">
          <ac:chgData name="Keara Drumm" userId="S::keara.drumm_wearesnook.com#ext#@birminghamcitycouncil.onmicrosoft.com::d7d44069-bd37-44c0-8ebc-6bfbf36dc5c0" providerId="AD" clId="Web-{B3B73CE5-FE47-FF74-01EE-DED504ABED78}" dt="2023-09-26T14:50:27.507" v="411"/>
          <ac:spMkLst>
            <pc:docMk/>
            <pc:sldMk cId="2379539173" sldId="362"/>
            <ac:spMk id="6" creationId="{C89F0231-7456-6990-5CB0-FD148C94F387}"/>
          </ac:spMkLst>
        </pc:spChg>
        <pc:spChg chg="mod">
          <ac:chgData name="Keara Drumm" userId="S::keara.drumm_wearesnook.com#ext#@birminghamcitycouncil.onmicrosoft.com::d7d44069-bd37-44c0-8ebc-6bfbf36dc5c0" providerId="AD" clId="Web-{B3B73CE5-FE47-FF74-01EE-DED504ABED78}" dt="2023-09-26T15:05:34.078" v="1027" actId="20577"/>
          <ac:spMkLst>
            <pc:docMk/>
            <pc:sldMk cId="2379539173" sldId="362"/>
            <ac:spMk id="7" creationId="{0D735954-BE7A-ECA0-D12E-E6ADAF842964}"/>
          </ac:spMkLst>
        </pc:spChg>
        <pc:picChg chg="add del mod">
          <ac:chgData name="Keara Drumm" userId="S::keara.drumm_wearesnook.com#ext#@birminghamcitycouncil.onmicrosoft.com::d7d44069-bd37-44c0-8ebc-6bfbf36dc5c0" providerId="AD" clId="Web-{B3B73CE5-FE47-FF74-01EE-DED504ABED78}" dt="2023-09-26T14:50:50.383" v="417"/>
          <ac:picMkLst>
            <pc:docMk/>
            <pc:sldMk cId="2379539173" sldId="362"/>
            <ac:picMk id="3" creationId="{0B82F670-5A99-B5E4-3825-439138ECF4EB}"/>
          </ac:picMkLst>
        </pc:picChg>
        <pc:picChg chg="del">
          <ac:chgData name="Keara Drumm" userId="S::keara.drumm_wearesnook.com#ext#@birminghamcitycouncil.onmicrosoft.com::d7d44069-bd37-44c0-8ebc-6bfbf36dc5c0" providerId="AD" clId="Web-{B3B73CE5-FE47-FF74-01EE-DED504ABED78}" dt="2023-09-26T13:51:19.834" v="120"/>
          <ac:picMkLst>
            <pc:docMk/>
            <pc:sldMk cId="2379539173" sldId="362"/>
            <ac:picMk id="5" creationId="{EBD5A9B0-2E99-ABAD-BB89-203D72BB0034}"/>
          </ac:picMkLst>
        </pc:picChg>
        <pc:picChg chg="add del mod">
          <ac:chgData name="Keara Drumm" userId="S::keara.drumm_wearesnook.com#ext#@birminghamcitycouncil.onmicrosoft.com::d7d44069-bd37-44c0-8ebc-6bfbf36dc5c0" providerId="AD" clId="Web-{B3B73CE5-FE47-FF74-01EE-DED504ABED78}" dt="2023-09-26T14:53:44.512" v="480"/>
          <ac:picMkLst>
            <pc:docMk/>
            <pc:sldMk cId="2379539173" sldId="362"/>
            <ac:picMk id="8" creationId="{7A64A797-F4BA-44B0-B31F-93367E680473}"/>
          </ac:picMkLst>
        </pc:picChg>
        <pc:picChg chg="add del mod">
          <ac:chgData name="Keara Drumm" userId="S::keara.drumm_wearesnook.com#ext#@birminghamcitycouncil.onmicrosoft.com::d7d44069-bd37-44c0-8ebc-6bfbf36dc5c0" providerId="AD" clId="Web-{B3B73CE5-FE47-FF74-01EE-DED504ABED78}" dt="2023-09-26T14:52:25.495" v="428"/>
          <ac:picMkLst>
            <pc:docMk/>
            <pc:sldMk cId="2379539173" sldId="362"/>
            <ac:picMk id="9" creationId="{0A3978DC-F00A-8533-E58C-87287AE6F54E}"/>
          </ac:picMkLst>
        </pc:picChg>
        <pc:picChg chg="add del mod">
          <ac:chgData name="Keara Drumm" userId="S::keara.drumm_wearesnook.com#ext#@birminghamcitycouncil.onmicrosoft.com::d7d44069-bd37-44c0-8ebc-6bfbf36dc5c0" providerId="AD" clId="Web-{B3B73CE5-FE47-FF74-01EE-DED504ABED78}" dt="2023-09-26T14:53:21.590" v="470"/>
          <ac:picMkLst>
            <pc:docMk/>
            <pc:sldMk cId="2379539173" sldId="362"/>
            <ac:picMk id="10" creationId="{9D23EAD1-B998-553B-8177-AAC468118B36}"/>
          </ac:picMkLst>
        </pc:picChg>
        <pc:picChg chg="add del mod">
          <ac:chgData name="Keara Drumm" userId="S::keara.drumm_wearesnook.com#ext#@birminghamcitycouncil.onmicrosoft.com::d7d44069-bd37-44c0-8ebc-6bfbf36dc5c0" providerId="AD" clId="Web-{B3B73CE5-FE47-FF74-01EE-DED504ABED78}" dt="2023-09-26T14:53:43.716" v="479"/>
          <ac:picMkLst>
            <pc:docMk/>
            <pc:sldMk cId="2379539173" sldId="362"/>
            <ac:picMk id="11" creationId="{2C477C15-112E-CF47-B1FC-2EBCD119D979}"/>
          </ac:picMkLst>
        </pc:picChg>
        <pc:picChg chg="add mod">
          <ac:chgData name="Keara Drumm" userId="S::keara.drumm_wearesnook.com#ext#@birminghamcitycouncil.onmicrosoft.com::d7d44069-bd37-44c0-8ebc-6bfbf36dc5c0" providerId="AD" clId="Web-{B3B73CE5-FE47-FF74-01EE-DED504ABED78}" dt="2023-09-26T15:01:15.962" v="957" actId="1076"/>
          <ac:picMkLst>
            <pc:docMk/>
            <pc:sldMk cId="2379539173" sldId="362"/>
            <ac:picMk id="12" creationId="{39DCD1C7-F1A1-575E-6E95-6C15FCADFFA4}"/>
          </ac:picMkLst>
        </pc:picChg>
      </pc:sldChg>
      <pc:sldChg chg="addSp delSp modSp">
        <pc:chgData name="Keara Drumm" userId="S::keara.drumm_wearesnook.com#ext#@birminghamcitycouncil.onmicrosoft.com::d7d44069-bd37-44c0-8ebc-6bfbf36dc5c0" providerId="AD" clId="Web-{B3B73CE5-FE47-FF74-01EE-DED504ABED78}" dt="2023-09-26T15:09:01.928" v="1091" actId="1076"/>
        <pc:sldMkLst>
          <pc:docMk/>
          <pc:sldMk cId="4135319511" sldId="363"/>
        </pc:sldMkLst>
        <pc:spChg chg="mod">
          <ac:chgData name="Keara Drumm" userId="S::keara.drumm_wearesnook.com#ext#@birminghamcitycouncil.onmicrosoft.com::d7d44069-bd37-44c0-8ebc-6bfbf36dc5c0" providerId="AD" clId="Web-{B3B73CE5-FE47-FF74-01EE-DED504ABED78}" dt="2023-09-26T13:44:09.838" v="78" actId="20577"/>
          <ac:spMkLst>
            <pc:docMk/>
            <pc:sldMk cId="4135319511" sldId="363"/>
            <ac:spMk id="2" creationId="{21B025D6-C117-BA06-B108-84718DAD620D}"/>
          </ac:spMkLst>
        </pc:spChg>
        <pc:spChg chg="mod">
          <ac:chgData name="Keara Drumm" userId="S::keara.drumm_wearesnook.com#ext#@birminghamcitycouncil.onmicrosoft.com::d7d44069-bd37-44c0-8ebc-6bfbf36dc5c0" providerId="AD" clId="Web-{B3B73CE5-FE47-FF74-01EE-DED504ABED78}" dt="2023-09-26T15:08:50.771" v="1088" actId="14100"/>
          <ac:spMkLst>
            <pc:docMk/>
            <pc:sldMk cId="4135319511" sldId="363"/>
            <ac:spMk id="4" creationId="{6094E29B-A222-E40C-B5CD-52E7BEC97BD8}"/>
          </ac:spMkLst>
        </pc:spChg>
        <pc:spChg chg="del">
          <ac:chgData name="Keara Drumm" userId="S::keara.drumm_wearesnook.com#ext#@birminghamcitycouncil.onmicrosoft.com::d7d44069-bd37-44c0-8ebc-6bfbf36dc5c0" providerId="AD" clId="Web-{B3B73CE5-FE47-FF74-01EE-DED504ABED78}" dt="2023-09-26T14:49:02.192" v="405"/>
          <ac:spMkLst>
            <pc:docMk/>
            <pc:sldMk cId="4135319511" sldId="363"/>
            <ac:spMk id="5" creationId="{DACB34EC-D92D-CE2E-8F0D-65FE5566429B}"/>
          </ac:spMkLst>
        </pc:spChg>
        <pc:picChg chg="add mod">
          <ac:chgData name="Keara Drumm" userId="S::keara.drumm_wearesnook.com#ext#@birminghamcitycouncil.onmicrosoft.com::d7d44069-bd37-44c0-8ebc-6bfbf36dc5c0" providerId="AD" clId="Web-{B3B73CE5-FE47-FF74-01EE-DED504ABED78}" dt="2023-09-26T15:09:01.928" v="1091" actId="1076"/>
          <ac:picMkLst>
            <pc:docMk/>
            <pc:sldMk cId="4135319511" sldId="363"/>
            <ac:picMk id="3" creationId="{98A2EB77-C3D0-9E76-95EE-4C9F2671F74D}"/>
          </ac:picMkLst>
        </pc:picChg>
        <pc:picChg chg="add mod">
          <ac:chgData name="Keara Drumm" userId="S::keara.drumm_wearesnook.com#ext#@birminghamcitycouncil.onmicrosoft.com::d7d44069-bd37-44c0-8ebc-6bfbf36dc5c0" providerId="AD" clId="Web-{B3B73CE5-FE47-FF74-01EE-DED504ABED78}" dt="2023-09-26T14:49:39.037" v="409" actId="1076"/>
          <ac:picMkLst>
            <pc:docMk/>
            <pc:sldMk cId="4135319511" sldId="363"/>
            <ac:picMk id="6" creationId="{3C77E1AD-D2A9-0BF6-6C84-E61BCAC7E491}"/>
          </ac:picMkLst>
        </pc:picChg>
      </pc:sldChg>
      <pc:sldChg chg="addSp delSp modSp">
        <pc:chgData name="Keara Drumm" userId="S::keara.drumm_wearesnook.com#ext#@birminghamcitycouncil.onmicrosoft.com::d7d44069-bd37-44c0-8ebc-6bfbf36dc5c0" providerId="AD" clId="Web-{B3B73CE5-FE47-FF74-01EE-DED504ABED78}" dt="2023-09-26T14:48:52.708" v="402"/>
        <pc:sldMkLst>
          <pc:docMk/>
          <pc:sldMk cId="138514045" sldId="364"/>
        </pc:sldMkLst>
        <pc:spChg chg="mod">
          <ac:chgData name="Keara Drumm" userId="S::keara.drumm_wearesnook.com#ext#@birminghamcitycouncil.onmicrosoft.com::d7d44069-bd37-44c0-8ebc-6bfbf36dc5c0" providerId="AD" clId="Web-{B3B73CE5-FE47-FF74-01EE-DED504ABED78}" dt="2023-09-26T13:34:11.135" v="4" actId="20577"/>
          <ac:spMkLst>
            <pc:docMk/>
            <pc:sldMk cId="138514045" sldId="364"/>
            <ac:spMk id="7" creationId="{0D735954-BE7A-ECA0-D12E-E6ADAF842964}"/>
          </ac:spMkLst>
        </pc:spChg>
        <pc:spChg chg="add del ord">
          <ac:chgData name="Keara Drumm" userId="S::keara.drumm_wearesnook.com#ext#@birminghamcitycouncil.onmicrosoft.com::d7d44069-bd37-44c0-8ebc-6bfbf36dc5c0" providerId="AD" clId="Web-{B3B73CE5-FE47-FF74-01EE-DED504ABED78}" dt="2023-09-26T14:48:52.708" v="402"/>
          <ac:spMkLst>
            <pc:docMk/>
            <pc:sldMk cId="138514045" sldId="364"/>
            <ac:spMk id="8" creationId="{E235C73F-0406-2494-F093-0BD7C843038F}"/>
          </ac:spMkLst>
        </pc:spChg>
      </pc:sldChg>
      <pc:sldChg chg="addSp delSp modSp">
        <pc:chgData name="Keara Drumm" userId="S::keara.drumm_wearesnook.com#ext#@birminghamcitycouncil.onmicrosoft.com::d7d44069-bd37-44c0-8ebc-6bfbf36dc5c0" providerId="AD" clId="Web-{B3B73CE5-FE47-FF74-01EE-DED504ABED78}" dt="2023-09-26T14:56:25.845" v="524" actId="20577"/>
        <pc:sldMkLst>
          <pc:docMk/>
          <pc:sldMk cId="70127014" sldId="365"/>
        </pc:sldMkLst>
        <pc:spChg chg="add del ord">
          <ac:chgData name="Keara Drumm" userId="S::keara.drumm_wearesnook.com#ext#@birminghamcitycouncil.onmicrosoft.com::d7d44069-bd37-44c0-8ebc-6bfbf36dc5c0" providerId="AD" clId="Web-{B3B73CE5-FE47-FF74-01EE-DED504ABED78}" dt="2023-09-26T14:48:54.833" v="403"/>
          <ac:spMkLst>
            <pc:docMk/>
            <pc:sldMk cId="70127014" sldId="365"/>
            <ac:spMk id="5" creationId="{48D63AEB-99A0-8EE4-162F-5E6EB075074C}"/>
          </ac:spMkLst>
        </pc:spChg>
        <pc:spChg chg="mod">
          <ac:chgData name="Keara Drumm" userId="S::keara.drumm_wearesnook.com#ext#@birminghamcitycouncil.onmicrosoft.com::d7d44069-bd37-44c0-8ebc-6bfbf36dc5c0" providerId="AD" clId="Web-{B3B73CE5-FE47-FF74-01EE-DED504ABED78}" dt="2023-09-26T14:56:25.845" v="524" actId="20577"/>
          <ac:spMkLst>
            <pc:docMk/>
            <pc:sldMk cId="70127014" sldId="365"/>
            <ac:spMk id="7" creationId="{0D735954-BE7A-ECA0-D12E-E6ADAF842964}"/>
          </ac:spMkLst>
        </pc:spChg>
      </pc:sldChg>
      <pc:sldChg chg="addSp delSp modSp">
        <pc:chgData name="Keara Drumm" userId="S::keara.drumm_wearesnook.com#ext#@birminghamcitycouncil.onmicrosoft.com::d7d44069-bd37-44c0-8ebc-6bfbf36dc5c0" providerId="AD" clId="Web-{B3B73CE5-FE47-FF74-01EE-DED504ABED78}" dt="2023-09-26T14:57:19.924" v="526"/>
        <pc:sldMkLst>
          <pc:docMk/>
          <pc:sldMk cId="1443370095" sldId="366"/>
        </pc:sldMkLst>
        <pc:spChg chg="mod">
          <ac:chgData name="Keara Drumm" userId="S::keara.drumm_wearesnook.com#ext#@birminghamcitycouncil.onmicrosoft.com::d7d44069-bd37-44c0-8ebc-6bfbf36dc5c0" providerId="AD" clId="Web-{B3B73CE5-FE47-FF74-01EE-DED504ABED78}" dt="2023-09-26T13:42:40.211" v="61" actId="20577"/>
          <ac:spMkLst>
            <pc:docMk/>
            <pc:sldMk cId="1443370095" sldId="366"/>
            <ac:spMk id="2" creationId="{21B025D6-C117-BA06-B108-84718DAD620D}"/>
          </ac:spMkLst>
        </pc:spChg>
        <pc:spChg chg="mod">
          <ac:chgData name="Keara Drumm" userId="S::keara.drumm_wearesnook.com#ext#@birminghamcitycouncil.onmicrosoft.com::d7d44069-bd37-44c0-8ebc-6bfbf36dc5c0" providerId="AD" clId="Web-{B3B73CE5-FE47-FF74-01EE-DED504ABED78}" dt="2023-09-26T13:42:45.649" v="62" actId="1076"/>
          <ac:spMkLst>
            <pc:docMk/>
            <pc:sldMk cId="1443370095" sldId="366"/>
            <ac:spMk id="4" creationId="{6094E29B-A222-E40C-B5CD-52E7BEC97BD8}"/>
          </ac:spMkLst>
        </pc:spChg>
        <pc:spChg chg="del">
          <ac:chgData name="Keara Drumm" userId="S::keara.drumm_wearesnook.com#ext#@birminghamcitycouncil.onmicrosoft.com::d7d44069-bd37-44c0-8ebc-6bfbf36dc5c0" providerId="AD" clId="Web-{B3B73CE5-FE47-FF74-01EE-DED504ABED78}" dt="2023-09-26T14:57:19.924" v="526"/>
          <ac:spMkLst>
            <pc:docMk/>
            <pc:sldMk cId="1443370095" sldId="366"/>
            <ac:spMk id="7" creationId="{7B34BF2C-9571-4499-9C54-19A48A2303F1}"/>
          </ac:spMkLst>
        </pc:spChg>
        <pc:spChg chg="add del mod">
          <ac:chgData name="Keara Drumm" userId="S::keara.drumm_wearesnook.com#ext#@birminghamcitycouncil.onmicrosoft.com::d7d44069-bd37-44c0-8ebc-6bfbf36dc5c0" providerId="AD" clId="Web-{B3B73CE5-FE47-FF74-01EE-DED504ABED78}" dt="2023-09-26T13:44:00.651" v="76"/>
          <ac:spMkLst>
            <pc:docMk/>
            <pc:sldMk cId="1443370095" sldId="366"/>
            <ac:spMk id="8" creationId="{EBC3E0E8-C747-B17C-F053-098A061DBA44}"/>
          </ac:spMkLst>
        </pc:spChg>
        <pc:picChg chg="add del">
          <ac:chgData name="Keara Drumm" userId="S::keara.drumm_wearesnook.com#ext#@birminghamcitycouncil.onmicrosoft.com::d7d44069-bd37-44c0-8ebc-6bfbf36dc5c0" providerId="AD" clId="Web-{B3B73CE5-FE47-FF74-01EE-DED504ABED78}" dt="2023-09-26T13:43:41.478" v="72"/>
          <ac:picMkLst>
            <pc:docMk/>
            <pc:sldMk cId="1443370095" sldId="366"/>
            <ac:picMk id="5" creationId="{B80B92A8-6BF2-6B0E-7F6C-681236C255F2}"/>
          </ac:picMkLst>
        </pc:picChg>
        <pc:picChg chg="mod">
          <ac:chgData name="Keara Drumm" userId="S::keara.drumm_wearesnook.com#ext#@birminghamcitycouncil.onmicrosoft.com::d7d44069-bd37-44c0-8ebc-6bfbf36dc5c0" providerId="AD" clId="Web-{B3B73CE5-FE47-FF74-01EE-DED504ABED78}" dt="2023-09-26T13:40:41.505" v="50" actId="1076"/>
          <ac:picMkLst>
            <pc:docMk/>
            <pc:sldMk cId="1443370095" sldId="366"/>
            <ac:picMk id="12" creationId="{EADF6DD1-BE24-71D7-2540-4A9D7A37623F}"/>
          </ac:picMkLst>
        </pc:picChg>
      </pc:sldChg>
      <pc:sldChg chg="modSp">
        <pc:chgData name="Keara Drumm" userId="S::keara.drumm_wearesnook.com#ext#@birminghamcitycouncil.onmicrosoft.com::d7d44069-bd37-44c0-8ebc-6bfbf36dc5c0" providerId="AD" clId="Web-{B3B73CE5-FE47-FF74-01EE-DED504ABED78}" dt="2023-09-26T14:55:34.562" v="512" actId="20577"/>
        <pc:sldMkLst>
          <pc:docMk/>
          <pc:sldMk cId="3288118760" sldId="367"/>
        </pc:sldMkLst>
        <pc:spChg chg="mod">
          <ac:chgData name="Keara Drumm" userId="S::keara.drumm_wearesnook.com#ext#@birminghamcitycouncil.onmicrosoft.com::d7d44069-bd37-44c0-8ebc-6bfbf36dc5c0" providerId="AD" clId="Web-{B3B73CE5-FE47-FF74-01EE-DED504ABED78}" dt="2023-09-26T14:55:34.562" v="512" actId="20577"/>
          <ac:spMkLst>
            <pc:docMk/>
            <pc:sldMk cId="3288118760" sldId="367"/>
            <ac:spMk id="7" creationId="{0D735954-BE7A-ECA0-D12E-E6ADAF842964}"/>
          </ac:spMkLst>
        </pc:spChg>
      </pc:sldChg>
      <pc:sldChg chg="modSp">
        <pc:chgData name="Keara Drumm" userId="S::keara.drumm_wearesnook.com#ext#@birminghamcitycouncil.onmicrosoft.com::d7d44069-bd37-44c0-8ebc-6bfbf36dc5c0" providerId="AD" clId="Web-{B3B73CE5-FE47-FF74-01EE-DED504ABED78}" dt="2023-09-26T14:20:25.756" v="315" actId="20577"/>
        <pc:sldMkLst>
          <pc:docMk/>
          <pc:sldMk cId="4200693130" sldId="372"/>
        </pc:sldMkLst>
        <pc:spChg chg="mod">
          <ac:chgData name="Keara Drumm" userId="S::keara.drumm_wearesnook.com#ext#@birminghamcitycouncil.onmicrosoft.com::d7d44069-bd37-44c0-8ebc-6bfbf36dc5c0" providerId="AD" clId="Web-{B3B73CE5-FE47-FF74-01EE-DED504ABED78}" dt="2023-09-26T14:20:25.756" v="315" actId="20577"/>
          <ac:spMkLst>
            <pc:docMk/>
            <pc:sldMk cId="4200693130" sldId="372"/>
            <ac:spMk id="5" creationId="{16482C4D-3855-6EEE-F33A-BA9CFA250B28}"/>
          </ac:spMkLst>
        </pc:spChg>
        <pc:picChg chg="mod">
          <ac:chgData name="Keara Drumm" userId="S::keara.drumm_wearesnook.com#ext#@birminghamcitycouncil.onmicrosoft.com::d7d44069-bd37-44c0-8ebc-6bfbf36dc5c0" providerId="AD" clId="Web-{B3B73CE5-FE47-FF74-01EE-DED504ABED78}" dt="2023-09-26T14:19:46.083" v="292"/>
          <ac:picMkLst>
            <pc:docMk/>
            <pc:sldMk cId="4200693130" sldId="372"/>
            <ac:picMk id="7" creationId="{7F772C65-021A-1FB4-CF37-3B7857222331}"/>
          </ac:picMkLst>
        </pc:picChg>
      </pc:sldChg>
      <pc:sldChg chg="addSp delSp modSp add replId modNotes">
        <pc:chgData name="Keara Drumm" userId="S::keara.drumm_wearesnook.com#ext#@birminghamcitycouncil.onmicrosoft.com::d7d44069-bd37-44c0-8ebc-6bfbf36dc5c0" providerId="AD" clId="Web-{B3B73CE5-FE47-FF74-01EE-DED504ABED78}" dt="2023-09-26T15:22:34.730" v="1129"/>
        <pc:sldMkLst>
          <pc:docMk/>
          <pc:sldMk cId="234194113" sldId="373"/>
        </pc:sldMkLst>
        <pc:spChg chg="mod">
          <ac:chgData name="Keara Drumm" userId="S::keara.drumm_wearesnook.com#ext#@birminghamcitycouncil.onmicrosoft.com::d7d44069-bd37-44c0-8ebc-6bfbf36dc5c0" providerId="AD" clId="Web-{B3B73CE5-FE47-FF74-01EE-DED504ABED78}" dt="2023-09-26T14:11:58.695" v="284" actId="20577"/>
          <ac:spMkLst>
            <pc:docMk/>
            <pc:sldMk cId="234194113" sldId="373"/>
            <ac:spMk id="2" creationId="{65B8B7B2-55A8-A985-FEDC-A017C211184B}"/>
          </ac:spMkLst>
        </pc:spChg>
        <pc:spChg chg="add del mod">
          <ac:chgData name="Keara Drumm" userId="S::keara.drumm_wearesnook.com#ext#@birminghamcitycouncil.onmicrosoft.com::d7d44069-bd37-44c0-8ebc-6bfbf36dc5c0" providerId="AD" clId="Web-{B3B73CE5-FE47-FF74-01EE-DED504ABED78}" dt="2023-09-26T15:10:02.617" v="1111"/>
          <ac:spMkLst>
            <pc:docMk/>
            <pc:sldMk cId="234194113" sldId="373"/>
            <ac:spMk id="4" creationId="{B916F4A2-5A8F-A29F-5F62-CCB1A86C77AC}"/>
          </ac:spMkLst>
        </pc:spChg>
        <pc:spChg chg="del mod">
          <ac:chgData name="Keara Drumm" userId="S::keara.drumm_wearesnook.com#ext#@birminghamcitycouncil.onmicrosoft.com::d7d44069-bd37-44c0-8ebc-6bfbf36dc5c0" providerId="AD" clId="Web-{B3B73CE5-FE47-FF74-01EE-DED504ABED78}" dt="2023-09-26T14:11:22.147" v="276"/>
          <ac:spMkLst>
            <pc:docMk/>
            <pc:sldMk cId="234194113" sldId="373"/>
            <ac:spMk id="6" creationId="{BDC1422E-9B9A-4AAB-DC39-1851A6EA2A2A}"/>
          </ac:spMkLst>
        </pc:spChg>
        <pc:spChg chg="mod">
          <ac:chgData name="Keara Drumm" userId="S::keara.drumm_wearesnook.com#ext#@birminghamcitycouncil.onmicrosoft.com::d7d44069-bd37-44c0-8ebc-6bfbf36dc5c0" providerId="AD" clId="Web-{B3B73CE5-FE47-FF74-01EE-DED504ABED78}" dt="2023-09-26T15:22:29.121" v="1128" actId="14100"/>
          <ac:spMkLst>
            <pc:docMk/>
            <pc:sldMk cId="234194113" sldId="373"/>
            <ac:spMk id="7" creationId="{0D735954-BE7A-ECA0-D12E-E6ADAF842964}"/>
          </ac:spMkLst>
        </pc:spChg>
        <pc:spChg chg="add del">
          <ac:chgData name="Keara Drumm" userId="S::keara.drumm_wearesnook.com#ext#@birminghamcitycouncil.onmicrosoft.com::d7d44069-bd37-44c0-8ebc-6bfbf36dc5c0" providerId="AD" clId="Web-{B3B73CE5-FE47-FF74-01EE-DED504ABED78}" dt="2023-09-26T15:06:05.720" v="1036"/>
          <ac:spMkLst>
            <pc:docMk/>
            <pc:sldMk cId="234194113" sldId="373"/>
            <ac:spMk id="8" creationId="{F06B980B-D114-8032-146D-4D07FA089DF0}"/>
          </ac:spMkLst>
        </pc:spChg>
        <pc:spChg chg="add mod">
          <ac:chgData name="Keara Drumm" userId="S::keara.drumm_wearesnook.com#ext#@birminghamcitycouncil.onmicrosoft.com::d7d44069-bd37-44c0-8ebc-6bfbf36dc5c0" providerId="AD" clId="Web-{B3B73CE5-FE47-FF74-01EE-DED504ABED78}" dt="2023-09-26T15:10:22.523" v="1118" actId="1076"/>
          <ac:spMkLst>
            <pc:docMk/>
            <pc:sldMk cId="234194113" sldId="373"/>
            <ac:spMk id="9" creationId="{1B0AB0AE-228E-F7CC-9E78-067C09C6C757}"/>
          </ac:spMkLst>
        </pc:spChg>
        <pc:spChg chg="del">
          <ac:chgData name="Keara Drumm" userId="S::keara.drumm_wearesnook.com#ext#@birminghamcitycouncil.onmicrosoft.com::d7d44069-bd37-44c0-8ebc-6bfbf36dc5c0" providerId="AD" clId="Web-{B3B73CE5-FE47-FF74-01EE-DED504ABED78}" dt="2023-09-26T15:04:43.608" v="999"/>
          <ac:spMkLst>
            <pc:docMk/>
            <pc:sldMk cId="234194113" sldId="373"/>
            <ac:spMk id="10" creationId="{11258826-2163-2D24-2195-B93458343DB3}"/>
          </ac:spMkLst>
        </pc:spChg>
        <pc:picChg chg="del">
          <ac:chgData name="Keara Drumm" userId="S::keara.drumm_wearesnook.com#ext#@birminghamcitycouncil.onmicrosoft.com::d7d44069-bd37-44c0-8ebc-6bfbf36dc5c0" providerId="AD" clId="Web-{B3B73CE5-FE47-FF74-01EE-DED504ABED78}" dt="2023-09-26T14:11:17.647" v="275"/>
          <ac:picMkLst>
            <pc:docMk/>
            <pc:sldMk cId="234194113" sldId="373"/>
            <ac:picMk id="3" creationId="{8542293D-145B-0693-DFD5-AA09CB5C22E5}"/>
          </ac:picMkLst>
        </pc:picChg>
      </pc:sldChg>
      <pc:sldChg chg="modSp add del replId">
        <pc:chgData name="Keara Drumm" userId="S::keara.drumm_wearesnook.com#ext#@birminghamcitycouncil.onmicrosoft.com::d7d44069-bd37-44c0-8ebc-6bfbf36dc5c0" providerId="AD" clId="Web-{B3B73CE5-FE47-FF74-01EE-DED504ABED78}" dt="2023-09-26T14:19:39.192" v="291"/>
        <pc:sldMkLst>
          <pc:docMk/>
          <pc:sldMk cId="3099696258" sldId="374"/>
        </pc:sldMkLst>
        <pc:spChg chg="mod">
          <ac:chgData name="Keara Drumm" userId="S::keara.drumm_wearesnook.com#ext#@birminghamcitycouncil.onmicrosoft.com::d7d44069-bd37-44c0-8ebc-6bfbf36dc5c0" providerId="AD" clId="Web-{B3B73CE5-FE47-FF74-01EE-DED504ABED78}" dt="2023-09-26T14:19:38.239" v="290" actId="20577"/>
          <ac:spMkLst>
            <pc:docMk/>
            <pc:sldMk cId="3099696258" sldId="374"/>
            <ac:spMk id="2" creationId="{65B8B7B2-55A8-A985-FEDC-A017C211184B}"/>
          </ac:spMkLst>
        </pc:spChg>
      </pc:sldChg>
      <pc:sldChg chg="addSp delSp modSp add replId">
        <pc:chgData name="Keara Drumm" userId="S::keara.drumm_wearesnook.com#ext#@birminghamcitycouncil.onmicrosoft.com::d7d44069-bd37-44c0-8ebc-6bfbf36dc5c0" providerId="AD" clId="Web-{B3B73CE5-FE47-FF74-01EE-DED504ABED78}" dt="2023-09-26T14:36:59.251" v="321"/>
        <pc:sldMkLst>
          <pc:docMk/>
          <pc:sldMk cId="3191017316" sldId="374"/>
        </pc:sldMkLst>
        <pc:spChg chg="mod">
          <ac:chgData name="Keara Drumm" userId="S::keara.drumm_wearesnook.com#ext#@birminghamcitycouncil.onmicrosoft.com::d7d44069-bd37-44c0-8ebc-6bfbf36dc5c0" providerId="AD" clId="Web-{B3B73CE5-FE47-FF74-01EE-DED504ABED78}" dt="2023-09-26T14:20:18.756" v="314" actId="20577"/>
          <ac:spMkLst>
            <pc:docMk/>
            <pc:sldMk cId="3191017316" sldId="374"/>
            <ac:spMk id="5" creationId="{16482C4D-3855-6EEE-F33A-BA9CFA250B28}"/>
          </ac:spMkLst>
        </pc:spChg>
        <pc:picChg chg="add mod ord">
          <ac:chgData name="Keara Drumm" userId="S::keara.drumm_wearesnook.com#ext#@birminghamcitycouncil.onmicrosoft.com::d7d44069-bd37-44c0-8ebc-6bfbf36dc5c0" providerId="AD" clId="Web-{B3B73CE5-FE47-FF74-01EE-DED504ABED78}" dt="2023-09-26T14:36:57.939" v="320"/>
          <ac:picMkLst>
            <pc:docMk/>
            <pc:sldMk cId="3191017316" sldId="374"/>
            <ac:picMk id="2" creationId="{E2FF4F95-877D-9054-B94E-182401FBAFB2}"/>
          </ac:picMkLst>
        </pc:picChg>
        <pc:picChg chg="del">
          <ac:chgData name="Keara Drumm" userId="S::keara.drumm_wearesnook.com#ext#@birminghamcitycouncil.onmicrosoft.com::d7d44069-bd37-44c0-8ebc-6bfbf36dc5c0" providerId="AD" clId="Web-{B3B73CE5-FE47-FF74-01EE-DED504ABED78}" dt="2023-09-26T14:36:59.251" v="321"/>
          <ac:picMkLst>
            <pc:docMk/>
            <pc:sldMk cId="3191017316" sldId="374"/>
            <ac:picMk id="7" creationId="{7F772C65-021A-1FB4-CF37-3B7857222331}"/>
          </ac:picMkLst>
        </pc:picChg>
      </pc:sldChg>
      <pc:sldChg chg="addSp delSp modSp add replId">
        <pc:chgData name="Keara Drumm" userId="S::keara.drumm_wearesnook.com#ext#@birminghamcitycouncil.onmicrosoft.com::d7d44069-bd37-44c0-8ebc-6bfbf36dc5c0" providerId="AD" clId="Web-{B3B73CE5-FE47-FF74-01EE-DED504ABED78}" dt="2023-09-26T14:37:38.080" v="327"/>
        <pc:sldMkLst>
          <pc:docMk/>
          <pc:sldMk cId="4208952678" sldId="375"/>
        </pc:sldMkLst>
        <pc:spChg chg="mod">
          <ac:chgData name="Keara Drumm" userId="S::keara.drumm_wearesnook.com#ext#@birminghamcitycouncil.onmicrosoft.com::d7d44069-bd37-44c0-8ebc-6bfbf36dc5c0" providerId="AD" clId="Web-{B3B73CE5-FE47-FF74-01EE-DED504ABED78}" dt="2023-09-26T14:20:14.677" v="313" actId="20577"/>
          <ac:spMkLst>
            <pc:docMk/>
            <pc:sldMk cId="4208952678" sldId="375"/>
            <ac:spMk id="5" creationId="{16482C4D-3855-6EEE-F33A-BA9CFA250B28}"/>
          </ac:spMkLst>
        </pc:spChg>
        <pc:picChg chg="add mod ord">
          <ac:chgData name="Keara Drumm" userId="S::keara.drumm_wearesnook.com#ext#@birminghamcitycouncil.onmicrosoft.com::d7d44069-bd37-44c0-8ebc-6bfbf36dc5c0" providerId="AD" clId="Web-{B3B73CE5-FE47-FF74-01EE-DED504ABED78}" dt="2023-09-26T14:37:38.080" v="327"/>
          <ac:picMkLst>
            <pc:docMk/>
            <pc:sldMk cId="4208952678" sldId="375"/>
            <ac:picMk id="2" creationId="{4C2A139B-D1AD-5402-7C8A-A5C54C26A8F1}"/>
          </ac:picMkLst>
        </pc:picChg>
        <pc:picChg chg="del">
          <ac:chgData name="Keara Drumm" userId="S::keara.drumm_wearesnook.com#ext#@birminghamcitycouncil.onmicrosoft.com::d7d44069-bd37-44c0-8ebc-6bfbf36dc5c0" providerId="AD" clId="Web-{B3B73CE5-FE47-FF74-01EE-DED504ABED78}" dt="2023-09-26T14:37:32.893" v="326"/>
          <ac:picMkLst>
            <pc:docMk/>
            <pc:sldMk cId="4208952678" sldId="375"/>
            <ac:picMk id="7" creationId="{7F772C65-021A-1FB4-CF37-3B7857222331}"/>
          </ac:picMkLst>
        </pc:picChg>
      </pc:sldChg>
      <pc:sldChg chg="addSp delSp modSp add replId">
        <pc:chgData name="Keara Drumm" userId="S::keara.drumm_wearesnook.com#ext#@birminghamcitycouncil.onmicrosoft.com::d7d44069-bd37-44c0-8ebc-6bfbf36dc5c0" providerId="AD" clId="Web-{B3B73CE5-FE47-FF74-01EE-DED504ABED78}" dt="2023-09-26T14:38:19.488" v="334"/>
        <pc:sldMkLst>
          <pc:docMk/>
          <pc:sldMk cId="3709590081" sldId="377"/>
        </pc:sldMkLst>
        <pc:picChg chg="del">
          <ac:chgData name="Keara Drumm" userId="S::keara.drumm_wearesnook.com#ext#@birminghamcitycouncil.onmicrosoft.com::d7d44069-bd37-44c0-8ebc-6bfbf36dc5c0" providerId="AD" clId="Web-{B3B73CE5-FE47-FF74-01EE-DED504ABED78}" dt="2023-09-26T14:38:16.206" v="333"/>
          <ac:picMkLst>
            <pc:docMk/>
            <pc:sldMk cId="3709590081" sldId="377"/>
            <ac:picMk id="2" creationId="{4C2A139B-D1AD-5402-7C8A-A5C54C26A8F1}"/>
          </ac:picMkLst>
        </pc:picChg>
        <pc:picChg chg="add mod ord">
          <ac:chgData name="Keara Drumm" userId="S::keara.drumm_wearesnook.com#ext#@birminghamcitycouncil.onmicrosoft.com::d7d44069-bd37-44c0-8ebc-6bfbf36dc5c0" providerId="AD" clId="Web-{B3B73CE5-FE47-FF74-01EE-DED504ABED78}" dt="2023-09-26T14:38:19.488" v="334"/>
          <ac:picMkLst>
            <pc:docMk/>
            <pc:sldMk cId="3709590081" sldId="377"/>
            <ac:picMk id="3" creationId="{FA8D2E3D-1A41-0CE1-6BFB-FCB2D42D09B1}"/>
          </ac:picMkLst>
        </pc:picChg>
      </pc:sldChg>
      <pc:sldChg chg="addSp delSp modSp add del replId">
        <pc:chgData name="Keara Drumm" userId="S::keara.drumm_wearesnook.com#ext#@birminghamcitycouncil.onmicrosoft.com::d7d44069-bd37-44c0-8ebc-6bfbf36dc5c0" providerId="AD" clId="Web-{B3B73CE5-FE47-FF74-01EE-DED504ABED78}" dt="2023-09-26T15:09:52.366" v="1109"/>
        <pc:sldMkLst>
          <pc:docMk/>
          <pc:sldMk cId="1721235140" sldId="379"/>
        </pc:sldMkLst>
        <pc:spChg chg="add del mod">
          <ac:chgData name="Keara Drumm" userId="S::keara.drumm_wearesnook.com#ext#@birminghamcitycouncil.onmicrosoft.com::d7d44069-bd37-44c0-8ebc-6bfbf36dc5c0" providerId="AD" clId="Web-{B3B73CE5-FE47-FF74-01EE-DED504ABED78}" dt="2023-09-26T15:09:15.959" v="1094"/>
          <ac:spMkLst>
            <pc:docMk/>
            <pc:sldMk cId="1721235140" sldId="379"/>
            <ac:spMk id="3" creationId="{A93BAE27-75E8-44CD-F124-4AA054578CE8}"/>
          </ac:spMkLst>
        </pc:spChg>
        <pc:spChg chg="del">
          <ac:chgData name="Keara Drumm" userId="S::keara.drumm_wearesnook.com#ext#@birminghamcitycouncil.onmicrosoft.com::d7d44069-bd37-44c0-8ebc-6bfbf36dc5c0" providerId="AD" clId="Web-{B3B73CE5-FE47-FF74-01EE-DED504ABED78}" dt="2023-09-26T15:09:39.335" v="1103"/>
          <ac:spMkLst>
            <pc:docMk/>
            <pc:sldMk cId="1721235140" sldId="379"/>
            <ac:spMk id="4" creationId="{B916F4A2-5A8F-A29F-5F62-CCB1A86C77AC}"/>
          </ac:spMkLst>
        </pc:spChg>
        <pc:spChg chg="mod">
          <ac:chgData name="Keara Drumm" userId="S::keara.drumm_wearesnook.com#ext#@birminghamcitycouncil.onmicrosoft.com::d7d44069-bd37-44c0-8ebc-6bfbf36dc5c0" providerId="AD" clId="Web-{B3B73CE5-FE47-FF74-01EE-DED504ABED78}" dt="2023-09-26T15:09:26.913" v="1097" actId="20577"/>
          <ac:spMkLst>
            <pc:docMk/>
            <pc:sldMk cId="1721235140" sldId="379"/>
            <ac:spMk id="7" creationId="{0D735954-BE7A-ECA0-D12E-E6ADAF842964}"/>
          </ac:spMkLst>
        </pc:spChg>
      </pc:sldChg>
      <pc:sldChg chg="addSp delSp modSp add replId">
        <pc:chgData name="Keara Drumm" userId="S::keara.drumm_wearesnook.com#ext#@birminghamcitycouncil.onmicrosoft.com::d7d44069-bd37-44c0-8ebc-6bfbf36dc5c0" providerId="AD" clId="Web-{B3B73CE5-FE47-FF74-01EE-DED504ABED78}" dt="2023-09-26T15:10:46.305" v="1124"/>
        <pc:sldMkLst>
          <pc:docMk/>
          <pc:sldMk cId="3765189213" sldId="380"/>
        </pc:sldMkLst>
        <pc:spChg chg="mod">
          <ac:chgData name="Keara Drumm" userId="S::keara.drumm_wearesnook.com#ext#@birminghamcitycouncil.onmicrosoft.com::d7d44069-bd37-44c0-8ebc-6bfbf36dc5c0" providerId="AD" clId="Web-{B3B73CE5-FE47-FF74-01EE-DED504ABED78}" dt="2023-09-26T15:09:50.538" v="1108" actId="20577"/>
          <ac:spMkLst>
            <pc:docMk/>
            <pc:sldMk cId="3765189213" sldId="380"/>
            <ac:spMk id="2" creationId="{21B025D6-C117-BA06-B108-84718DAD620D}"/>
          </ac:spMkLst>
        </pc:spChg>
        <pc:spChg chg="mod">
          <ac:chgData name="Keara Drumm" userId="S::keara.drumm_wearesnook.com#ext#@birminghamcitycouncil.onmicrosoft.com::d7d44069-bd37-44c0-8ebc-6bfbf36dc5c0" providerId="AD" clId="Web-{B3B73CE5-FE47-FF74-01EE-DED504ABED78}" dt="2023-09-26T15:09:35.678" v="1102" actId="20577"/>
          <ac:spMkLst>
            <pc:docMk/>
            <pc:sldMk cId="3765189213" sldId="380"/>
            <ac:spMk id="4" creationId="{6094E29B-A222-E40C-B5CD-52E7BEC97BD8}"/>
          </ac:spMkLst>
        </pc:spChg>
        <pc:spChg chg="add del mod">
          <ac:chgData name="Keara Drumm" userId="S::keara.drumm_wearesnook.com#ext#@birminghamcitycouncil.onmicrosoft.com::d7d44069-bd37-44c0-8ebc-6bfbf36dc5c0" providerId="AD" clId="Web-{B3B73CE5-FE47-FF74-01EE-DED504ABED78}" dt="2023-09-26T15:10:17.976" v="1116"/>
          <ac:spMkLst>
            <pc:docMk/>
            <pc:sldMk cId="3765189213" sldId="380"/>
            <ac:spMk id="5" creationId="{0E84A2E7-189B-97D9-7EFE-64847170FDC9}"/>
          </ac:spMkLst>
        </pc:spChg>
        <pc:picChg chg="del">
          <ac:chgData name="Keara Drumm" userId="S::keara.drumm_wearesnook.com#ext#@birminghamcitycouncil.onmicrosoft.com::d7d44069-bd37-44c0-8ebc-6bfbf36dc5c0" providerId="AD" clId="Web-{B3B73CE5-FE47-FF74-01EE-DED504ABED78}" dt="2023-09-26T15:10:46.305" v="1124"/>
          <ac:picMkLst>
            <pc:docMk/>
            <pc:sldMk cId="3765189213" sldId="380"/>
            <ac:picMk id="3" creationId="{98A2EB77-C3D0-9E76-95EE-4C9F2671F74D}"/>
          </ac:picMkLst>
        </pc:picChg>
        <pc:picChg chg="del">
          <ac:chgData name="Keara Drumm" userId="S::keara.drumm_wearesnook.com#ext#@birminghamcitycouncil.onmicrosoft.com::d7d44069-bd37-44c0-8ebc-6bfbf36dc5c0" providerId="AD" clId="Web-{B3B73CE5-FE47-FF74-01EE-DED504ABED78}" dt="2023-09-26T15:10:46.305" v="1123"/>
          <ac:picMkLst>
            <pc:docMk/>
            <pc:sldMk cId="3765189213" sldId="380"/>
            <ac:picMk id="6" creationId="{3C77E1AD-D2A9-0BF6-6C84-E61BCAC7E491}"/>
          </ac:picMkLst>
        </pc:picChg>
      </pc:sldChg>
    </pc:docChg>
  </pc:docChgLst>
  <pc:docChgLst>
    <pc:chgData name="Keara Drumm" userId="S::keara.drumm_wearesnook.com#ext#@birminghamcitycouncil.onmicrosoft.com::d7d44069-bd37-44c0-8ebc-6bfbf36dc5c0" providerId="AD" clId="Web-{9818C17C-0050-98ED-9C3B-5514BBE1A67F}"/>
    <pc:docChg chg="addSld delSld modSld">
      <pc:chgData name="Keara Drumm" userId="S::keara.drumm_wearesnook.com#ext#@birminghamcitycouncil.onmicrosoft.com::d7d44069-bd37-44c0-8ebc-6bfbf36dc5c0" providerId="AD" clId="Web-{9818C17C-0050-98ED-9C3B-5514BBE1A67F}" dt="2023-11-07T14:06:48.004" v="153" actId="20577"/>
      <pc:docMkLst>
        <pc:docMk/>
      </pc:docMkLst>
      <pc:sldChg chg="modSp">
        <pc:chgData name="Keara Drumm" userId="S::keara.drumm_wearesnook.com#ext#@birminghamcitycouncil.onmicrosoft.com::d7d44069-bd37-44c0-8ebc-6bfbf36dc5c0" providerId="AD" clId="Web-{9818C17C-0050-98ED-9C3B-5514BBE1A67F}" dt="2023-11-07T14:06:48.004" v="153" actId="20577"/>
        <pc:sldMkLst>
          <pc:docMk/>
          <pc:sldMk cId="1254349953" sldId="400"/>
        </pc:sldMkLst>
        <pc:spChg chg="mod">
          <ac:chgData name="Keara Drumm" userId="S::keara.drumm_wearesnook.com#ext#@birminghamcitycouncil.onmicrosoft.com::d7d44069-bd37-44c0-8ebc-6bfbf36dc5c0" providerId="AD" clId="Web-{9818C17C-0050-98ED-9C3B-5514BBE1A67F}" dt="2023-11-07T14:06:48.004" v="153" actId="20577"/>
          <ac:spMkLst>
            <pc:docMk/>
            <pc:sldMk cId="1254349953" sldId="400"/>
            <ac:spMk id="4" creationId="{6094E29B-A222-E40C-B5CD-52E7BEC97BD8}"/>
          </ac:spMkLst>
        </pc:spChg>
      </pc:sldChg>
      <pc:sldChg chg="modSp">
        <pc:chgData name="Keara Drumm" userId="S::keara.drumm_wearesnook.com#ext#@birminghamcitycouncil.onmicrosoft.com::d7d44069-bd37-44c0-8ebc-6bfbf36dc5c0" providerId="AD" clId="Web-{9818C17C-0050-98ED-9C3B-5514BBE1A67F}" dt="2023-11-07T14:05:08.111" v="77" actId="20577"/>
        <pc:sldMkLst>
          <pc:docMk/>
          <pc:sldMk cId="3328879163" sldId="401"/>
        </pc:sldMkLst>
        <pc:spChg chg="mod">
          <ac:chgData name="Keara Drumm" userId="S::keara.drumm_wearesnook.com#ext#@birminghamcitycouncil.onmicrosoft.com::d7d44069-bd37-44c0-8ebc-6bfbf36dc5c0" providerId="AD" clId="Web-{9818C17C-0050-98ED-9C3B-5514BBE1A67F}" dt="2023-11-07T14:05:08.111" v="77" actId="20577"/>
          <ac:spMkLst>
            <pc:docMk/>
            <pc:sldMk cId="3328879163" sldId="401"/>
            <ac:spMk id="4" creationId="{6094E29B-A222-E40C-B5CD-52E7BEC97BD8}"/>
          </ac:spMkLst>
        </pc:spChg>
      </pc:sldChg>
      <pc:sldChg chg="modSp">
        <pc:chgData name="Keara Drumm" userId="S::keara.drumm_wearesnook.com#ext#@birminghamcitycouncil.onmicrosoft.com::d7d44069-bd37-44c0-8ebc-6bfbf36dc5c0" providerId="AD" clId="Web-{9818C17C-0050-98ED-9C3B-5514BBE1A67F}" dt="2023-11-07T14:05:15.830" v="81" actId="20577"/>
        <pc:sldMkLst>
          <pc:docMk/>
          <pc:sldMk cId="1057507877" sldId="402"/>
        </pc:sldMkLst>
        <pc:spChg chg="mod">
          <ac:chgData name="Keara Drumm" userId="S::keara.drumm_wearesnook.com#ext#@birminghamcitycouncil.onmicrosoft.com::d7d44069-bd37-44c0-8ebc-6bfbf36dc5c0" providerId="AD" clId="Web-{9818C17C-0050-98ED-9C3B-5514BBE1A67F}" dt="2023-11-07T14:05:15.830" v="81" actId="20577"/>
          <ac:spMkLst>
            <pc:docMk/>
            <pc:sldMk cId="1057507877" sldId="402"/>
            <ac:spMk id="2" creationId="{21B025D6-C117-BA06-B108-84718DAD620D}"/>
          </ac:spMkLst>
        </pc:spChg>
      </pc:sldChg>
      <pc:sldChg chg="modSp add del replId">
        <pc:chgData name="Keara Drumm" userId="S::keara.drumm_wearesnook.com#ext#@birminghamcitycouncil.onmicrosoft.com::d7d44069-bd37-44c0-8ebc-6bfbf36dc5c0" providerId="AD" clId="Web-{9818C17C-0050-98ED-9C3B-5514BBE1A67F}" dt="2023-11-07T14:06:25.504" v="130"/>
        <pc:sldMkLst>
          <pc:docMk/>
          <pc:sldMk cId="1189512289" sldId="405"/>
        </pc:sldMkLst>
        <pc:spChg chg="mod">
          <ac:chgData name="Keara Drumm" userId="S::keara.drumm_wearesnook.com#ext#@birminghamcitycouncil.onmicrosoft.com::d7d44069-bd37-44c0-8ebc-6bfbf36dc5c0" providerId="AD" clId="Web-{9818C17C-0050-98ED-9C3B-5514BBE1A67F}" dt="2023-11-07T14:05:53.331" v="84" actId="20577"/>
          <ac:spMkLst>
            <pc:docMk/>
            <pc:sldMk cId="1189512289" sldId="405"/>
            <ac:spMk id="2" creationId="{21B025D6-C117-BA06-B108-84718DAD620D}"/>
          </ac:spMkLst>
        </pc:spChg>
        <pc:spChg chg="mod">
          <ac:chgData name="Keara Drumm" userId="S::keara.drumm_wearesnook.com#ext#@birminghamcitycouncil.onmicrosoft.com::d7d44069-bd37-44c0-8ebc-6bfbf36dc5c0" providerId="AD" clId="Web-{9818C17C-0050-98ED-9C3B-5514BBE1A67F}" dt="2023-11-07T14:06:24.425" v="129" actId="20577"/>
          <ac:spMkLst>
            <pc:docMk/>
            <pc:sldMk cId="1189512289" sldId="405"/>
            <ac:spMk id="4" creationId="{6094E29B-A222-E40C-B5CD-52E7BEC97BD8}"/>
          </ac:spMkLst>
        </pc:spChg>
      </pc:sldChg>
    </pc:docChg>
  </pc:docChgLst>
  <pc:docChgLst>
    <pc:chgData name="Anna Horton" userId="S::anna.horton_wearesnook.com#ext#@birminghamcitycouncil.onmicrosoft.com::d9baa173-7c4d-43a2-85ba-0d0ba619110d" providerId="AD" clId="Web-{4C99D81E-CE7F-47BE-85E5-E92F6E212503}"/>
    <pc:docChg chg="addSld modSld sldOrd">
      <pc:chgData name="Anna Horton" userId="S::anna.horton_wearesnook.com#ext#@birminghamcitycouncil.onmicrosoft.com::d9baa173-7c4d-43a2-85ba-0d0ba619110d" providerId="AD" clId="Web-{4C99D81E-CE7F-47BE-85E5-E92F6E212503}" dt="2023-10-23T16:05:58.278" v="1264" actId="20577"/>
      <pc:docMkLst>
        <pc:docMk/>
      </pc:docMkLst>
      <pc:sldChg chg="modSp">
        <pc:chgData name="Anna Horton" userId="S::anna.horton_wearesnook.com#ext#@birminghamcitycouncil.onmicrosoft.com::d9baa173-7c4d-43a2-85ba-0d0ba619110d" providerId="AD" clId="Web-{4C99D81E-CE7F-47BE-85E5-E92F6E212503}" dt="2023-10-23T16:00:19.146" v="842" actId="20577"/>
        <pc:sldMkLst>
          <pc:docMk/>
          <pc:sldMk cId="3680680598" sldId="380"/>
        </pc:sldMkLst>
        <pc:spChg chg="mod">
          <ac:chgData name="Anna Horton" userId="S::anna.horton_wearesnook.com#ext#@birminghamcitycouncil.onmicrosoft.com::d9baa173-7c4d-43a2-85ba-0d0ba619110d" providerId="AD" clId="Web-{4C99D81E-CE7F-47BE-85E5-E92F6E212503}" dt="2023-10-23T16:00:19.146" v="842" actId="20577"/>
          <ac:spMkLst>
            <pc:docMk/>
            <pc:sldMk cId="3680680598" sldId="380"/>
            <ac:spMk id="2" creationId="{65B8B7B2-55A8-A985-FEDC-A017C211184B}"/>
          </ac:spMkLst>
        </pc:spChg>
      </pc:sldChg>
      <pc:sldChg chg="modSp addCm">
        <pc:chgData name="Anna Horton" userId="S::anna.horton_wearesnook.com#ext#@birminghamcitycouncil.onmicrosoft.com::d9baa173-7c4d-43a2-85ba-0d0ba619110d" providerId="AD" clId="Web-{4C99D81E-CE7F-47BE-85E5-E92F6E212503}" dt="2023-10-23T16:00:21.802" v="844" actId="20577"/>
        <pc:sldMkLst>
          <pc:docMk/>
          <pc:sldMk cId="3385804775" sldId="381"/>
        </pc:sldMkLst>
        <pc:spChg chg="mod">
          <ac:chgData name="Anna Horton" userId="S::anna.horton_wearesnook.com#ext#@birminghamcitycouncil.onmicrosoft.com::d9baa173-7c4d-43a2-85ba-0d0ba619110d" providerId="AD" clId="Web-{4C99D81E-CE7F-47BE-85E5-E92F6E212503}" dt="2023-10-23T16:00:21.802" v="844" actId="20577"/>
          <ac:spMkLst>
            <pc:docMk/>
            <pc:sldMk cId="3385804775" sldId="381"/>
            <ac:spMk id="2" creationId="{65B8B7B2-55A8-A985-FEDC-A017C211184B}"/>
          </ac:spMkLst>
        </pc:spChg>
        <pc:spChg chg="mod">
          <ac:chgData name="Anna Horton" userId="S::anna.horton_wearesnook.com#ext#@birminghamcitycouncil.onmicrosoft.com::d9baa173-7c4d-43a2-85ba-0d0ba619110d" providerId="AD" clId="Web-{4C99D81E-CE7F-47BE-85E5-E92F6E212503}" dt="2023-10-23T12:50:56.701" v="13" actId="20577"/>
          <ac:spMkLst>
            <pc:docMk/>
            <pc:sldMk cId="3385804775" sldId="381"/>
            <ac:spMk id="7" creationId="{0D735954-BE7A-ECA0-D12E-E6ADAF842964}"/>
          </ac:spMkLst>
        </pc:spChg>
        <pc:extLst>
          <p:ext xmlns:p="http://schemas.openxmlformats.org/presentationml/2006/main" uri="{D6D511B9-2390-475A-947B-AFAB55BFBCF1}">
            <pc226:cmChg xmlns:pc226="http://schemas.microsoft.com/office/powerpoint/2022/06/main/command" chg="add">
              <pc226:chgData name="Anna Horton" userId="S::anna.horton_wearesnook.com#ext#@birminghamcitycouncil.onmicrosoft.com::d9baa173-7c4d-43a2-85ba-0d0ba619110d" providerId="AD" clId="Web-{4C99D81E-CE7F-47BE-85E5-E92F6E212503}" dt="2023-10-23T12:51:04.639" v="14"/>
              <pc2:cmMkLst xmlns:pc2="http://schemas.microsoft.com/office/powerpoint/2019/9/main/command">
                <pc:docMk/>
                <pc:sldMk cId="3385804775" sldId="381"/>
                <pc2:cmMk id="{A8641949-6201-4A27-AAA5-C365A8A7A506}"/>
              </pc2:cmMkLst>
            </pc226:cmChg>
          </p:ext>
        </pc:extLst>
      </pc:sldChg>
      <pc:sldChg chg="modSp">
        <pc:chgData name="Anna Horton" userId="S::anna.horton_wearesnook.com#ext#@birminghamcitycouncil.onmicrosoft.com::d9baa173-7c4d-43a2-85ba-0d0ba619110d" providerId="AD" clId="Web-{4C99D81E-CE7F-47BE-85E5-E92F6E212503}" dt="2023-10-23T16:00:24.318" v="845" actId="20577"/>
        <pc:sldMkLst>
          <pc:docMk/>
          <pc:sldMk cId="3791366374" sldId="383"/>
        </pc:sldMkLst>
        <pc:spChg chg="mod">
          <ac:chgData name="Anna Horton" userId="S::anna.horton_wearesnook.com#ext#@birminghamcitycouncil.onmicrosoft.com::d9baa173-7c4d-43a2-85ba-0d0ba619110d" providerId="AD" clId="Web-{4C99D81E-CE7F-47BE-85E5-E92F6E212503}" dt="2023-10-23T16:00:24.318" v="845" actId="20577"/>
          <ac:spMkLst>
            <pc:docMk/>
            <pc:sldMk cId="3791366374" sldId="383"/>
            <ac:spMk id="2" creationId="{65B8B7B2-55A8-A985-FEDC-A017C211184B}"/>
          </ac:spMkLst>
        </pc:spChg>
      </pc:sldChg>
      <pc:sldChg chg="modSp">
        <pc:chgData name="Anna Horton" userId="S::anna.horton_wearesnook.com#ext#@birminghamcitycouncil.onmicrosoft.com::d9baa173-7c4d-43a2-85ba-0d0ba619110d" providerId="AD" clId="Web-{4C99D81E-CE7F-47BE-85E5-E92F6E212503}" dt="2023-10-23T16:00:27.162" v="846" actId="20577"/>
        <pc:sldMkLst>
          <pc:docMk/>
          <pc:sldMk cId="3086598968" sldId="384"/>
        </pc:sldMkLst>
        <pc:spChg chg="mod">
          <ac:chgData name="Anna Horton" userId="S::anna.horton_wearesnook.com#ext#@birminghamcitycouncil.onmicrosoft.com::d9baa173-7c4d-43a2-85ba-0d0ba619110d" providerId="AD" clId="Web-{4C99D81E-CE7F-47BE-85E5-E92F6E212503}" dt="2023-10-23T16:00:27.162" v="846" actId="20577"/>
          <ac:spMkLst>
            <pc:docMk/>
            <pc:sldMk cId="3086598968" sldId="384"/>
            <ac:spMk id="2" creationId="{65B8B7B2-55A8-A985-FEDC-A017C211184B}"/>
          </ac:spMkLst>
        </pc:spChg>
      </pc:sldChg>
      <pc:sldChg chg="modSp">
        <pc:chgData name="Anna Horton" userId="S::anna.horton_wearesnook.com#ext#@birminghamcitycouncil.onmicrosoft.com::d9baa173-7c4d-43a2-85ba-0d0ba619110d" providerId="AD" clId="Web-{4C99D81E-CE7F-47BE-85E5-E92F6E212503}" dt="2023-10-23T16:00:30.756" v="848" actId="20577"/>
        <pc:sldMkLst>
          <pc:docMk/>
          <pc:sldMk cId="1468799043" sldId="385"/>
        </pc:sldMkLst>
        <pc:spChg chg="mod">
          <ac:chgData name="Anna Horton" userId="S::anna.horton_wearesnook.com#ext#@birminghamcitycouncil.onmicrosoft.com::d9baa173-7c4d-43a2-85ba-0d0ba619110d" providerId="AD" clId="Web-{4C99D81E-CE7F-47BE-85E5-E92F6E212503}" dt="2023-10-23T16:00:30.756" v="848" actId="20577"/>
          <ac:spMkLst>
            <pc:docMk/>
            <pc:sldMk cId="1468799043" sldId="385"/>
            <ac:spMk id="2" creationId="{65B8B7B2-55A8-A985-FEDC-A017C211184B}"/>
          </ac:spMkLst>
        </pc:spChg>
        <pc:spChg chg="mod">
          <ac:chgData name="Anna Horton" userId="S::anna.horton_wearesnook.com#ext#@birminghamcitycouncil.onmicrosoft.com::d9baa173-7c4d-43a2-85ba-0d0ba619110d" providerId="AD" clId="Web-{4C99D81E-CE7F-47BE-85E5-E92F6E212503}" dt="2023-10-23T12:53:24.663" v="29" actId="20577"/>
          <ac:spMkLst>
            <pc:docMk/>
            <pc:sldMk cId="1468799043" sldId="385"/>
            <ac:spMk id="7" creationId="{0D735954-BE7A-ECA0-D12E-E6ADAF842964}"/>
          </ac:spMkLst>
        </pc:spChg>
      </pc:sldChg>
      <pc:sldChg chg="modSp">
        <pc:chgData name="Anna Horton" userId="S::anna.horton_wearesnook.com#ext#@birminghamcitycouncil.onmicrosoft.com::d9baa173-7c4d-43a2-85ba-0d0ba619110d" providerId="AD" clId="Web-{4C99D81E-CE7F-47BE-85E5-E92F6E212503}" dt="2023-10-23T16:00:33.709" v="849" actId="20577"/>
        <pc:sldMkLst>
          <pc:docMk/>
          <pc:sldMk cId="1891604703" sldId="386"/>
        </pc:sldMkLst>
        <pc:spChg chg="mod">
          <ac:chgData name="Anna Horton" userId="S::anna.horton_wearesnook.com#ext#@birminghamcitycouncil.onmicrosoft.com::d9baa173-7c4d-43a2-85ba-0d0ba619110d" providerId="AD" clId="Web-{4C99D81E-CE7F-47BE-85E5-E92F6E212503}" dt="2023-10-23T16:00:33.709" v="849" actId="20577"/>
          <ac:spMkLst>
            <pc:docMk/>
            <pc:sldMk cId="1891604703" sldId="386"/>
            <ac:spMk id="2" creationId="{65B8B7B2-55A8-A985-FEDC-A017C211184B}"/>
          </ac:spMkLst>
        </pc:spChg>
      </pc:sldChg>
      <pc:sldChg chg="modSp">
        <pc:chgData name="Anna Horton" userId="S::anna.horton_wearesnook.com#ext#@birminghamcitycouncil.onmicrosoft.com::d9baa173-7c4d-43a2-85ba-0d0ba619110d" providerId="AD" clId="Web-{4C99D81E-CE7F-47BE-85E5-E92F6E212503}" dt="2023-10-23T16:00:35.990" v="851" actId="20577"/>
        <pc:sldMkLst>
          <pc:docMk/>
          <pc:sldMk cId="1614864278" sldId="387"/>
        </pc:sldMkLst>
        <pc:spChg chg="mod">
          <ac:chgData name="Anna Horton" userId="S::anna.horton_wearesnook.com#ext#@birminghamcitycouncil.onmicrosoft.com::d9baa173-7c4d-43a2-85ba-0d0ba619110d" providerId="AD" clId="Web-{4C99D81E-CE7F-47BE-85E5-E92F6E212503}" dt="2023-10-23T16:00:35.990" v="851" actId="20577"/>
          <ac:spMkLst>
            <pc:docMk/>
            <pc:sldMk cId="1614864278" sldId="387"/>
            <ac:spMk id="2" creationId="{65B8B7B2-55A8-A985-FEDC-A017C211184B}"/>
          </ac:spMkLst>
        </pc:spChg>
        <pc:spChg chg="mod">
          <ac:chgData name="Anna Horton" userId="S::anna.horton_wearesnook.com#ext#@birminghamcitycouncil.onmicrosoft.com::d9baa173-7c4d-43a2-85ba-0d0ba619110d" providerId="AD" clId="Web-{4C99D81E-CE7F-47BE-85E5-E92F6E212503}" dt="2023-10-23T12:54:24.980" v="35" actId="20577"/>
          <ac:spMkLst>
            <pc:docMk/>
            <pc:sldMk cId="1614864278" sldId="387"/>
            <ac:spMk id="7" creationId="{0D735954-BE7A-ECA0-D12E-E6ADAF842964}"/>
          </ac:spMkLst>
        </pc:spChg>
      </pc:sldChg>
      <pc:sldChg chg="delSp">
        <pc:chgData name="Anna Horton" userId="S::anna.horton_wearesnook.com#ext#@birminghamcitycouncil.onmicrosoft.com::d9baa173-7c4d-43a2-85ba-0d0ba619110d" providerId="AD" clId="Web-{4C99D81E-CE7F-47BE-85E5-E92F6E212503}" dt="2023-10-23T14:38:34.930" v="459"/>
        <pc:sldMkLst>
          <pc:docMk/>
          <pc:sldMk cId="3768740653" sldId="388"/>
        </pc:sldMkLst>
        <pc:spChg chg="del">
          <ac:chgData name="Anna Horton" userId="S::anna.horton_wearesnook.com#ext#@birminghamcitycouncil.onmicrosoft.com::d9baa173-7c4d-43a2-85ba-0d0ba619110d" providerId="AD" clId="Web-{4C99D81E-CE7F-47BE-85E5-E92F6E212503}" dt="2023-10-23T14:38:34.930" v="459"/>
          <ac:spMkLst>
            <pc:docMk/>
            <pc:sldMk cId="3768740653" sldId="388"/>
            <ac:spMk id="6" creationId="{BDC1422E-9B9A-4AAB-DC39-1851A6EA2A2A}"/>
          </ac:spMkLst>
        </pc:spChg>
      </pc:sldChg>
      <pc:sldChg chg="modSp">
        <pc:chgData name="Anna Horton" userId="S::anna.horton_wearesnook.com#ext#@birminghamcitycouncil.onmicrosoft.com::d9baa173-7c4d-43a2-85ba-0d0ba619110d" providerId="AD" clId="Web-{4C99D81E-CE7F-47BE-85E5-E92F6E212503}" dt="2023-10-23T12:57:21.897" v="108" actId="20577"/>
        <pc:sldMkLst>
          <pc:docMk/>
          <pc:sldMk cId="1357381946" sldId="389"/>
        </pc:sldMkLst>
        <pc:spChg chg="mod">
          <ac:chgData name="Anna Horton" userId="S::anna.horton_wearesnook.com#ext#@birminghamcitycouncil.onmicrosoft.com::d9baa173-7c4d-43a2-85ba-0d0ba619110d" providerId="AD" clId="Web-{4C99D81E-CE7F-47BE-85E5-E92F6E212503}" dt="2023-10-23T12:57:21.897" v="108" actId="20577"/>
          <ac:spMkLst>
            <pc:docMk/>
            <pc:sldMk cId="1357381946" sldId="389"/>
            <ac:spMk id="7" creationId="{0D735954-BE7A-ECA0-D12E-E6ADAF842964}"/>
          </ac:spMkLst>
        </pc:spChg>
      </pc:sldChg>
      <pc:sldChg chg="delSp modSp addCm delCm modCm">
        <pc:chgData name="Anna Horton" userId="S::anna.horton_wearesnook.com#ext#@birminghamcitycouncil.onmicrosoft.com::d9baa173-7c4d-43a2-85ba-0d0ba619110d" providerId="AD" clId="Web-{4C99D81E-CE7F-47BE-85E5-E92F6E212503}" dt="2023-10-23T14:38:05.820" v="458"/>
        <pc:sldMkLst>
          <pc:docMk/>
          <pc:sldMk cId="3221402152" sldId="390"/>
        </pc:sldMkLst>
        <pc:spChg chg="mod">
          <ac:chgData name="Anna Horton" userId="S::anna.horton_wearesnook.com#ext#@birminghamcitycouncil.onmicrosoft.com::d9baa173-7c4d-43a2-85ba-0d0ba619110d" providerId="AD" clId="Web-{4C99D81E-CE7F-47BE-85E5-E92F6E212503}" dt="2023-10-23T14:37:53.257" v="457" actId="20577"/>
          <ac:spMkLst>
            <pc:docMk/>
            <pc:sldMk cId="3221402152" sldId="390"/>
            <ac:spMk id="2" creationId="{65B8B7B2-55A8-A985-FEDC-A017C211184B}"/>
          </ac:spMkLst>
        </pc:spChg>
        <pc:spChg chg="mod">
          <ac:chgData name="Anna Horton" userId="S::anna.horton_wearesnook.com#ext#@birminghamcitycouncil.onmicrosoft.com::d9baa173-7c4d-43a2-85ba-0d0ba619110d" providerId="AD" clId="Web-{4C99D81E-CE7F-47BE-85E5-E92F6E212503}" dt="2023-10-23T14:37:42.741" v="446" actId="20577"/>
          <ac:spMkLst>
            <pc:docMk/>
            <pc:sldMk cId="3221402152" sldId="390"/>
            <ac:spMk id="7" creationId="{0D735954-BE7A-ECA0-D12E-E6ADAF842964}"/>
          </ac:spMkLst>
        </pc:spChg>
        <pc:spChg chg="del">
          <ac:chgData name="Anna Horton" userId="S::anna.horton_wearesnook.com#ext#@birminghamcitycouncil.onmicrosoft.com::d9baa173-7c4d-43a2-85ba-0d0ba619110d" providerId="AD" clId="Web-{4C99D81E-CE7F-47BE-85E5-E92F6E212503}" dt="2023-10-23T14:38:05.820" v="458"/>
          <ac:spMkLst>
            <pc:docMk/>
            <pc:sldMk cId="3221402152" sldId="390"/>
            <ac:spMk id="9" creationId="{EC1B0D1F-965F-521B-68DF-8EBCDD061E84}"/>
          </ac:spMkLst>
        </pc:spChg>
        <pc:extLst>
          <p:ext xmlns:p="http://schemas.openxmlformats.org/presentationml/2006/main" uri="{D6D511B9-2390-475A-947B-AFAB55BFBCF1}">
            <pc226:cmChg xmlns:pc226="http://schemas.microsoft.com/office/powerpoint/2022/06/main/command" chg="add del">
              <pc226:chgData name="Anna Horton" userId="S::anna.horton_wearesnook.com#ext#@birminghamcitycouncil.onmicrosoft.com::d9baa173-7c4d-43a2-85ba-0d0ba619110d" providerId="AD" clId="Web-{4C99D81E-CE7F-47BE-85E5-E92F6E212503}" dt="2023-10-23T14:37:44.319" v="448"/>
              <pc2:cmMkLst xmlns:pc2="http://schemas.microsoft.com/office/powerpoint/2019/9/main/command">
                <pc:docMk/>
                <pc:sldMk cId="3221402152" sldId="390"/>
                <pc2:cmMk id="{B456CD74-7768-4EEC-BE11-6A500900BFAE}"/>
              </pc2:cmMkLst>
            </pc226:cmChg>
            <pc226:cmChg xmlns:pc226="http://schemas.microsoft.com/office/powerpoint/2022/06/main/command" chg="add del mod">
              <pc226:chgData name="Anna Horton" userId="S::anna.horton_wearesnook.com#ext#@birminghamcitycouncil.onmicrosoft.com::d9baa173-7c4d-43a2-85ba-0d0ba619110d" providerId="AD" clId="Web-{4C99D81E-CE7F-47BE-85E5-E92F6E212503}" dt="2023-10-23T14:37:42.850" v="447"/>
              <pc2:cmMkLst xmlns:pc2="http://schemas.microsoft.com/office/powerpoint/2019/9/main/command">
                <pc:docMk/>
                <pc:sldMk cId="3221402152" sldId="390"/>
                <pc2:cmMk id="{CA164087-E08F-4A83-B927-B5202029D526}"/>
              </pc2:cmMkLst>
            </pc226:cmChg>
          </p:ext>
        </pc:extLst>
      </pc:sldChg>
      <pc:sldChg chg="modSp">
        <pc:chgData name="Anna Horton" userId="S::anna.horton_wearesnook.com#ext#@birminghamcitycouncil.onmicrosoft.com::d9baa173-7c4d-43a2-85ba-0d0ba619110d" providerId="AD" clId="Web-{4C99D81E-CE7F-47BE-85E5-E92F6E212503}" dt="2023-10-23T14:36:34.318" v="351" actId="20577"/>
        <pc:sldMkLst>
          <pc:docMk/>
          <pc:sldMk cId="833832284" sldId="392"/>
        </pc:sldMkLst>
        <pc:spChg chg="mod">
          <ac:chgData name="Anna Horton" userId="S::anna.horton_wearesnook.com#ext#@birminghamcitycouncil.onmicrosoft.com::d9baa173-7c4d-43a2-85ba-0d0ba619110d" providerId="AD" clId="Web-{4C99D81E-CE7F-47BE-85E5-E92F6E212503}" dt="2023-10-23T14:36:34.318" v="351" actId="20577"/>
          <ac:spMkLst>
            <pc:docMk/>
            <pc:sldMk cId="833832284" sldId="392"/>
            <ac:spMk id="4" creationId="{916CA07A-CED8-B333-1ED3-7612770E2580}"/>
          </ac:spMkLst>
        </pc:spChg>
      </pc:sldChg>
      <pc:sldChg chg="modSp ord">
        <pc:chgData name="Anna Horton" userId="S::anna.horton_wearesnook.com#ext#@birminghamcitycouncil.onmicrosoft.com::d9baa173-7c4d-43a2-85ba-0d0ba619110d" providerId="AD" clId="Web-{4C99D81E-CE7F-47BE-85E5-E92F6E212503}" dt="2023-10-23T14:35:54.582" v="337" actId="20577"/>
        <pc:sldMkLst>
          <pc:docMk/>
          <pc:sldMk cId="3779904109" sldId="393"/>
        </pc:sldMkLst>
        <pc:spChg chg="mod">
          <ac:chgData name="Anna Horton" userId="S::anna.horton_wearesnook.com#ext#@birminghamcitycouncil.onmicrosoft.com::d9baa173-7c4d-43a2-85ba-0d0ba619110d" providerId="AD" clId="Web-{4C99D81E-CE7F-47BE-85E5-E92F6E212503}" dt="2023-10-23T14:35:54.582" v="337" actId="20577"/>
          <ac:spMkLst>
            <pc:docMk/>
            <pc:sldMk cId="3779904109" sldId="393"/>
            <ac:spMk id="4" creationId="{916CA07A-CED8-B333-1ED3-7612770E2580}"/>
          </ac:spMkLst>
        </pc:spChg>
        <pc:spChg chg="mod">
          <ac:chgData name="Anna Horton" userId="S::anna.horton_wearesnook.com#ext#@birminghamcitycouncil.onmicrosoft.com::d9baa173-7c4d-43a2-85ba-0d0ba619110d" providerId="AD" clId="Web-{4C99D81E-CE7F-47BE-85E5-E92F6E212503}" dt="2023-10-23T14:35:52.332" v="334" actId="20577"/>
          <ac:spMkLst>
            <pc:docMk/>
            <pc:sldMk cId="3779904109" sldId="393"/>
            <ac:spMk id="7" creationId="{0D735954-BE7A-ECA0-D12E-E6ADAF842964}"/>
          </ac:spMkLst>
        </pc:spChg>
      </pc:sldChg>
      <pc:sldChg chg="addSp delSp modSp">
        <pc:chgData name="Anna Horton" userId="S::anna.horton_wearesnook.com#ext#@birminghamcitycouncil.onmicrosoft.com::d9baa173-7c4d-43a2-85ba-0d0ba619110d" providerId="AD" clId="Web-{4C99D81E-CE7F-47BE-85E5-E92F6E212503}" dt="2023-10-23T16:00:39.584" v="852" actId="20577"/>
        <pc:sldMkLst>
          <pc:docMk/>
          <pc:sldMk cId="2809562511" sldId="394"/>
        </pc:sldMkLst>
        <pc:spChg chg="mod">
          <ac:chgData name="Anna Horton" userId="S::anna.horton_wearesnook.com#ext#@birminghamcitycouncil.onmicrosoft.com::d9baa173-7c4d-43a2-85ba-0d0ba619110d" providerId="AD" clId="Web-{4C99D81E-CE7F-47BE-85E5-E92F6E212503}" dt="2023-10-23T16:00:39.584" v="852" actId="20577"/>
          <ac:spMkLst>
            <pc:docMk/>
            <pc:sldMk cId="2809562511" sldId="394"/>
            <ac:spMk id="2" creationId="{65B8B7B2-55A8-A985-FEDC-A017C211184B}"/>
          </ac:spMkLst>
        </pc:spChg>
        <pc:spChg chg="add mod">
          <ac:chgData name="Anna Horton" userId="S::anna.horton_wearesnook.com#ext#@birminghamcitycouncil.onmicrosoft.com::d9baa173-7c4d-43a2-85ba-0d0ba619110d" providerId="AD" clId="Web-{4C99D81E-CE7F-47BE-85E5-E92F6E212503}" dt="2023-10-23T14:45:13.063" v="474" actId="20577"/>
          <ac:spMkLst>
            <pc:docMk/>
            <pc:sldMk cId="2809562511" sldId="394"/>
            <ac:spMk id="4" creationId="{4D5F193D-A713-FF53-925D-CF5698F5406F}"/>
          </ac:spMkLst>
        </pc:spChg>
        <pc:spChg chg="mod">
          <ac:chgData name="Anna Horton" userId="S::anna.horton_wearesnook.com#ext#@birminghamcitycouncil.onmicrosoft.com::d9baa173-7c4d-43a2-85ba-0d0ba619110d" providerId="AD" clId="Web-{4C99D81E-CE7F-47BE-85E5-E92F6E212503}" dt="2023-10-23T15:55:49.359" v="534" actId="20577"/>
          <ac:spMkLst>
            <pc:docMk/>
            <pc:sldMk cId="2809562511" sldId="394"/>
            <ac:spMk id="7" creationId="{0D735954-BE7A-ECA0-D12E-E6ADAF842964}"/>
          </ac:spMkLst>
        </pc:spChg>
        <pc:spChg chg="add del mod">
          <ac:chgData name="Anna Horton" userId="S::anna.horton_wearesnook.com#ext#@birminghamcitycouncil.onmicrosoft.com::d9baa173-7c4d-43a2-85ba-0d0ba619110d" providerId="AD" clId="Web-{4C99D81E-CE7F-47BE-85E5-E92F6E212503}" dt="2023-10-23T14:32:06.296" v="205"/>
          <ac:spMkLst>
            <pc:docMk/>
            <pc:sldMk cId="2809562511" sldId="394"/>
            <ac:spMk id="8" creationId="{916D3809-48B8-EA22-9D67-556C3702771A}"/>
          </ac:spMkLst>
        </pc:spChg>
        <pc:picChg chg="mod modCrop">
          <ac:chgData name="Anna Horton" userId="S::anna.horton_wearesnook.com#ext#@birminghamcitycouncil.onmicrosoft.com::d9baa173-7c4d-43a2-85ba-0d0ba619110d" providerId="AD" clId="Web-{4C99D81E-CE7F-47BE-85E5-E92F6E212503}" dt="2023-10-23T14:30:41.607" v="115" actId="1076"/>
          <ac:picMkLst>
            <pc:docMk/>
            <pc:sldMk cId="2809562511" sldId="394"/>
            <ac:picMk id="5" creationId="{BF45BE16-56CC-F066-19CF-D2AAC89600C0}"/>
          </ac:picMkLst>
        </pc:picChg>
      </pc:sldChg>
      <pc:sldChg chg="addSp modSp">
        <pc:chgData name="Anna Horton" userId="S::anna.horton_wearesnook.com#ext#@birminghamcitycouncil.onmicrosoft.com::d9baa173-7c4d-43a2-85ba-0d0ba619110d" providerId="AD" clId="Web-{4C99D81E-CE7F-47BE-85E5-E92F6E212503}" dt="2023-10-23T16:00:42.319" v="853" actId="20577"/>
        <pc:sldMkLst>
          <pc:docMk/>
          <pc:sldMk cId="1479750742" sldId="395"/>
        </pc:sldMkLst>
        <pc:spChg chg="mod">
          <ac:chgData name="Anna Horton" userId="S::anna.horton_wearesnook.com#ext#@birminghamcitycouncil.onmicrosoft.com::d9baa173-7c4d-43a2-85ba-0d0ba619110d" providerId="AD" clId="Web-{4C99D81E-CE7F-47BE-85E5-E92F6E212503}" dt="2023-10-23T16:00:42.319" v="853" actId="20577"/>
          <ac:spMkLst>
            <pc:docMk/>
            <pc:sldMk cId="1479750742" sldId="395"/>
            <ac:spMk id="2" creationId="{65B8B7B2-55A8-A985-FEDC-A017C211184B}"/>
          </ac:spMkLst>
        </pc:spChg>
        <pc:spChg chg="mod">
          <ac:chgData name="Anna Horton" userId="S::anna.horton_wearesnook.com#ext#@birminghamcitycouncil.onmicrosoft.com::d9baa173-7c4d-43a2-85ba-0d0ba619110d" providerId="AD" clId="Web-{4C99D81E-CE7F-47BE-85E5-E92F6E212503}" dt="2023-10-23T15:58:45.300" v="830" actId="20577"/>
          <ac:spMkLst>
            <pc:docMk/>
            <pc:sldMk cId="1479750742" sldId="395"/>
            <ac:spMk id="6" creationId="{BDC1422E-9B9A-4AAB-DC39-1851A6EA2A2A}"/>
          </ac:spMkLst>
        </pc:spChg>
        <pc:spChg chg="mod">
          <ac:chgData name="Anna Horton" userId="S::anna.horton_wearesnook.com#ext#@birminghamcitycouncil.onmicrosoft.com::d9baa173-7c4d-43a2-85ba-0d0ba619110d" providerId="AD" clId="Web-{4C99D81E-CE7F-47BE-85E5-E92F6E212503}" dt="2023-10-23T15:56:57.626" v="567" actId="20577"/>
          <ac:spMkLst>
            <pc:docMk/>
            <pc:sldMk cId="1479750742" sldId="395"/>
            <ac:spMk id="7" creationId="{0D735954-BE7A-ECA0-D12E-E6ADAF842964}"/>
          </ac:spMkLst>
        </pc:spChg>
        <pc:picChg chg="add mod modCrop">
          <ac:chgData name="Anna Horton" userId="S::anna.horton_wearesnook.com#ext#@birminghamcitycouncil.onmicrosoft.com::d9baa173-7c4d-43a2-85ba-0d0ba619110d" providerId="AD" clId="Web-{4C99D81E-CE7F-47BE-85E5-E92F6E212503}" dt="2023-10-23T14:35:27.832" v="331"/>
          <ac:picMkLst>
            <pc:docMk/>
            <pc:sldMk cId="1479750742" sldId="395"/>
            <ac:picMk id="3" creationId="{8A378304-0463-EF68-2EA1-6F5B49321219}"/>
          </ac:picMkLst>
        </pc:picChg>
      </pc:sldChg>
      <pc:sldChg chg="addSp delSp modSp add replId addCm">
        <pc:chgData name="Anna Horton" userId="S::anna.horton_wearesnook.com#ext#@birminghamcitycouncil.onmicrosoft.com::d9baa173-7c4d-43a2-85ba-0d0ba619110d" providerId="AD" clId="Web-{4C99D81E-CE7F-47BE-85E5-E92F6E212503}" dt="2023-10-23T16:05:58.278" v="1264" actId="20577"/>
        <pc:sldMkLst>
          <pc:docMk/>
          <pc:sldMk cId="434136269" sldId="396"/>
        </pc:sldMkLst>
        <pc:spChg chg="del">
          <ac:chgData name="Anna Horton" userId="S::anna.horton_wearesnook.com#ext#@birminghamcitycouncil.onmicrosoft.com::d9baa173-7c4d-43a2-85ba-0d0ba619110d" providerId="AD" clId="Web-{4C99D81E-CE7F-47BE-85E5-E92F6E212503}" dt="2023-10-23T16:01:51.836" v="854"/>
          <ac:spMkLst>
            <pc:docMk/>
            <pc:sldMk cId="434136269" sldId="396"/>
            <ac:spMk id="2" creationId="{65B8B7B2-55A8-A985-FEDC-A017C211184B}"/>
          </ac:spMkLst>
        </pc:spChg>
        <pc:spChg chg="add del mod">
          <ac:chgData name="Anna Horton" userId="S::anna.horton_wearesnook.com#ext#@birminghamcitycouncil.onmicrosoft.com::d9baa173-7c4d-43a2-85ba-0d0ba619110d" providerId="AD" clId="Web-{4C99D81E-CE7F-47BE-85E5-E92F6E212503}" dt="2023-10-23T16:02:00.617" v="857"/>
          <ac:spMkLst>
            <pc:docMk/>
            <pc:sldMk cId="434136269" sldId="396"/>
            <ac:spMk id="5" creationId="{13EF0D18-274E-4CEE-DA5C-D83B87C6D0C7}"/>
          </ac:spMkLst>
        </pc:spChg>
        <pc:spChg chg="add mod">
          <ac:chgData name="Anna Horton" userId="S::anna.horton_wearesnook.com#ext#@birminghamcitycouncil.onmicrosoft.com::d9baa173-7c4d-43a2-85ba-0d0ba619110d" providerId="AD" clId="Web-{4C99D81E-CE7F-47BE-85E5-E92F6E212503}" dt="2023-10-23T16:03:56.573" v="1042" actId="20577"/>
          <ac:spMkLst>
            <pc:docMk/>
            <pc:sldMk cId="434136269" sldId="396"/>
            <ac:spMk id="10" creationId="{72C50FDF-7DB8-FA6C-CE92-9A4AB5FCD649}"/>
          </ac:spMkLst>
        </pc:spChg>
        <pc:spChg chg="add mod">
          <ac:chgData name="Anna Horton" userId="S::anna.horton_wearesnook.com#ext#@birminghamcitycouncil.onmicrosoft.com::d9baa173-7c4d-43a2-85ba-0d0ba619110d" providerId="AD" clId="Web-{4C99D81E-CE7F-47BE-85E5-E92F6E212503}" dt="2023-10-23T16:05:58.278" v="1264" actId="20577"/>
          <ac:spMkLst>
            <pc:docMk/>
            <pc:sldMk cId="434136269" sldId="396"/>
            <ac:spMk id="12" creationId="{F2CF457A-6BD7-158F-A844-3D238F91287C}"/>
          </ac:spMkLst>
        </pc:spChg>
        <pc:spChg chg="add del">
          <ac:chgData name="Anna Horton" userId="S::anna.horton_wearesnook.com#ext#@birminghamcitycouncil.onmicrosoft.com::d9baa173-7c4d-43a2-85ba-0d0ba619110d" providerId="AD" clId="Web-{4C99D81E-CE7F-47BE-85E5-E92F6E212503}" dt="2023-10-23T16:02:54.524" v="929"/>
          <ac:spMkLst>
            <pc:docMk/>
            <pc:sldMk cId="434136269" sldId="396"/>
            <ac:spMk id="15" creationId="{C9BA017B-36A3-30CD-3E83-D841000C8F4B}"/>
          </ac:spMkLst>
        </pc:spChg>
        <pc:spChg chg="del">
          <ac:chgData name="Anna Horton" userId="S::anna.horton_wearesnook.com#ext#@birminghamcitycouncil.onmicrosoft.com::d9baa173-7c4d-43a2-85ba-0d0ba619110d" providerId="AD" clId="Web-{4C99D81E-CE7F-47BE-85E5-E92F6E212503}" dt="2023-10-23T16:02:04.664" v="864"/>
          <ac:spMkLst>
            <pc:docMk/>
            <pc:sldMk cId="434136269" sldId="396"/>
            <ac:spMk id="17" creationId="{307EE5EF-3A74-592C-5867-6E5E90EA1A40}"/>
          </ac:spMkLst>
        </pc:spChg>
        <pc:spChg chg="del">
          <ac:chgData name="Anna Horton" userId="S::anna.horton_wearesnook.com#ext#@birminghamcitycouncil.onmicrosoft.com::d9baa173-7c4d-43a2-85ba-0d0ba619110d" providerId="AD" clId="Web-{4C99D81E-CE7F-47BE-85E5-E92F6E212503}" dt="2023-10-23T16:02:04.664" v="863"/>
          <ac:spMkLst>
            <pc:docMk/>
            <pc:sldMk cId="434136269" sldId="396"/>
            <ac:spMk id="18" creationId="{B2E53B3D-26CF-92AC-3C68-89E8719155EE}"/>
          </ac:spMkLst>
        </pc:spChg>
        <pc:spChg chg="del">
          <ac:chgData name="Anna Horton" userId="S::anna.horton_wearesnook.com#ext#@birminghamcitycouncil.onmicrosoft.com::d9baa173-7c4d-43a2-85ba-0d0ba619110d" providerId="AD" clId="Web-{4C99D81E-CE7F-47BE-85E5-E92F6E212503}" dt="2023-10-23T16:02:04.664" v="862"/>
          <ac:spMkLst>
            <pc:docMk/>
            <pc:sldMk cId="434136269" sldId="396"/>
            <ac:spMk id="19" creationId="{8CD99986-6CBF-0BC8-D347-F3D9EA5F63E7}"/>
          </ac:spMkLst>
        </pc:spChg>
        <pc:spChg chg="del">
          <ac:chgData name="Anna Horton" userId="S::anna.horton_wearesnook.com#ext#@birminghamcitycouncil.onmicrosoft.com::d9baa173-7c4d-43a2-85ba-0d0ba619110d" providerId="AD" clId="Web-{4C99D81E-CE7F-47BE-85E5-E92F6E212503}" dt="2023-10-23T16:02:04.664" v="861"/>
          <ac:spMkLst>
            <pc:docMk/>
            <pc:sldMk cId="434136269" sldId="396"/>
            <ac:spMk id="20" creationId="{9485676E-57DC-105A-0AAC-3EB76BB4F8BB}"/>
          </ac:spMkLst>
        </pc:spChg>
        <pc:picChg chg="del">
          <ac:chgData name="Anna Horton" userId="S::anna.horton_wearesnook.com#ext#@birminghamcitycouncil.onmicrosoft.com::d9baa173-7c4d-43a2-85ba-0d0ba619110d" providerId="AD" clId="Web-{4C99D81E-CE7F-47BE-85E5-E92F6E212503}" dt="2023-10-23T16:02:04.664" v="859"/>
          <ac:picMkLst>
            <pc:docMk/>
            <pc:sldMk cId="434136269" sldId="396"/>
            <ac:picMk id="3" creationId="{E0A5D8E5-139A-658D-0E95-E978E3E82F30}"/>
          </ac:picMkLst>
        </pc:picChg>
        <pc:picChg chg="del">
          <ac:chgData name="Anna Horton" userId="S::anna.horton_wearesnook.com#ext#@birminghamcitycouncil.onmicrosoft.com::d9baa173-7c4d-43a2-85ba-0d0ba619110d" providerId="AD" clId="Web-{4C99D81E-CE7F-47BE-85E5-E92F6E212503}" dt="2023-10-23T16:02:04.680" v="868"/>
          <ac:picMkLst>
            <pc:docMk/>
            <pc:sldMk cId="434136269" sldId="396"/>
            <ac:picMk id="7" creationId="{6BF00E24-030F-8806-736E-BF3107C0A2E1}"/>
          </ac:picMkLst>
        </pc:picChg>
        <pc:picChg chg="del">
          <ac:chgData name="Anna Horton" userId="S::anna.horton_wearesnook.com#ext#@birminghamcitycouncil.onmicrosoft.com::d9baa173-7c4d-43a2-85ba-0d0ba619110d" providerId="AD" clId="Web-{4C99D81E-CE7F-47BE-85E5-E92F6E212503}" dt="2023-10-23T16:02:04.664" v="867"/>
          <ac:picMkLst>
            <pc:docMk/>
            <pc:sldMk cId="434136269" sldId="396"/>
            <ac:picMk id="9" creationId="{8CE18E1A-6893-EA2E-0267-5BD69B2BE0C3}"/>
          </ac:picMkLst>
        </pc:picChg>
        <pc:picChg chg="del">
          <ac:chgData name="Anna Horton" userId="S::anna.horton_wearesnook.com#ext#@birminghamcitycouncil.onmicrosoft.com::d9baa173-7c4d-43a2-85ba-0d0ba619110d" providerId="AD" clId="Web-{4C99D81E-CE7F-47BE-85E5-E92F6E212503}" dt="2023-10-23T16:02:04.664" v="865"/>
          <ac:picMkLst>
            <pc:docMk/>
            <pc:sldMk cId="434136269" sldId="396"/>
            <ac:picMk id="16" creationId="{96B1FD2C-945F-6B45-0978-8C8E30FA3166}"/>
          </ac:picMkLst>
        </pc:picChg>
        <pc:cxnChg chg="del mod">
          <ac:chgData name="Anna Horton" userId="S::anna.horton_wearesnook.com#ext#@birminghamcitycouncil.onmicrosoft.com::d9baa173-7c4d-43a2-85ba-0d0ba619110d" providerId="AD" clId="Web-{4C99D81E-CE7F-47BE-85E5-E92F6E212503}" dt="2023-10-23T16:02:04.664" v="858"/>
          <ac:cxnSpMkLst>
            <pc:docMk/>
            <pc:sldMk cId="434136269" sldId="396"/>
            <ac:cxnSpMk id="6" creationId="{624FB9D2-6A7B-5EEC-870C-39C05D6BCFF4}"/>
          </ac:cxnSpMkLst>
        </pc:cxnChg>
        <pc:cxnChg chg="del">
          <ac:chgData name="Anna Horton" userId="S::anna.horton_wearesnook.com#ext#@birminghamcitycouncil.onmicrosoft.com::d9baa173-7c4d-43a2-85ba-0d0ba619110d" providerId="AD" clId="Web-{4C99D81E-CE7F-47BE-85E5-E92F6E212503}" dt="2023-10-23T16:02:04.664" v="866"/>
          <ac:cxnSpMkLst>
            <pc:docMk/>
            <pc:sldMk cId="434136269" sldId="396"/>
            <ac:cxnSpMk id="13" creationId="{48306E6F-2A47-2726-BB05-CD04C45EEF2A}"/>
          </ac:cxnSpMkLst>
        </pc:cxnChg>
        <pc:cxnChg chg="del">
          <ac:chgData name="Anna Horton" userId="S::anna.horton_wearesnook.com#ext#@birminghamcitycouncil.onmicrosoft.com::d9baa173-7c4d-43a2-85ba-0d0ba619110d" providerId="AD" clId="Web-{4C99D81E-CE7F-47BE-85E5-E92F6E212503}" dt="2023-10-23T16:02:04.664" v="860"/>
          <ac:cxnSpMkLst>
            <pc:docMk/>
            <pc:sldMk cId="434136269" sldId="396"/>
            <ac:cxnSpMk id="23" creationId="{44D7B05D-47D2-DD99-3827-3925F4C85973}"/>
          </ac:cxnSpMkLst>
        </pc:cxnChg>
        <pc:extLst>
          <p:ext xmlns:p="http://schemas.openxmlformats.org/presentationml/2006/main" uri="{D6D511B9-2390-475A-947B-AFAB55BFBCF1}">
            <pc226:cmChg xmlns:pc226="http://schemas.microsoft.com/office/powerpoint/2022/06/main/command" chg="add">
              <pc226:chgData name="Anna Horton" userId="S::anna.horton_wearesnook.com#ext#@birminghamcitycouncil.onmicrosoft.com::d9baa173-7c4d-43a2-85ba-0d0ba619110d" providerId="AD" clId="Web-{4C99D81E-CE7F-47BE-85E5-E92F6E212503}" dt="2023-10-23T13:35:29.963" v="112"/>
              <pc2:cmMkLst xmlns:pc2="http://schemas.microsoft.com/office/powerpoint/2019/9/main/command">
                <pc:docMk/>
                <pc:sldMk cId="434136269" sldId="396"/>
                <pc2:cmMk id="{D5D9B1AE-8431-421E-9D43-D2121F7A3AFB}"/>
              </pc2:cmMkLst>
            </pc226:cmChg>
          </p:ext>
        </pc:extLst>
      </pc:sldChg>
      <pc:sldChg chg="addSp delSp modSp add ord replId">
        <pc:chgData name="Anna Horton" userId="S::anna.horton_wearesnook.com#ext#@birminghamcitycouncil.onmicrosoft.com::d9baa173-7c4d-43a2-85ba-0d0ba619110d" providerId="AD" clId="Web-{4C99D81E-CE7F-47BE-85E5-E92F6E212503}" dt="2023-10-23T16:00:01.802" v="841" actId="1076"/>
        <pc:sldMkLst>
          <pc:docMk/>
          <pc:sldMk cId="1318363274" sldId="397"/>
        </pc:sldMkLst>
        <pc:spChg chg="mod">
          <ac:chgData name="Anna Horton" userId="S::anna.horton_wearesnook.com#ext#@birminghamcitycouncil.onmicrosoft.com::d9baa173-7c4d-43a2-85ba-0d0ba619110d" providerId="AD" clId="Web-{4C99D81E-CE7F-47BE-85E5-E92F6E212503}" dt="2023-10-23T15:56:29.907" v="560" actId="20577"/>
          <ac:spMkLst>
            <pc:docMk/>
            <pc:sldMk cId="1318363274" sldId="397"/>
            <ac:spMk id="2" creationId="{65B8B7B2-55A8-A985-FEDC-A017C211184B}"/>
          </ac:spMkLst>
        </pc:spChg>
        <pc:spChg chg="mod">
          <ac:chgData name="Anna Horton" userId="S::anna.horton_wearesnook.com#ext#@birminghamcitycouncil.onmicrosoft.com::d9baa173-7c4d-43a2-85ba-0d0ba619110d" providerId="AD" clId="Web-{4C99D81E-CE7F-47BE-85E5-E92F6E212503}" dt="2023-10-23T15:59:59.115" v="840" actId="1076"/>
          <ac:spMkLst>
            <pc:docMk/>
            <pc:sldMk cId="1318363274" sldId="397"/>
            <ac:spMk id="4" creationId="{4D5F193D-A713-FF53-925D-CF5698F5406F}"/>
          </ac:spMkLst>
        </pc:spChg>
        <pc:spChg chg="add mod">
          <ac:chgData name="Anna Horton" userId="S::anna.horton_wearesnook.com#ext#@birminghamcitycouncil.onmicrosoft.com::d9baa173-7c4d-43a2-85ba-0d0ba619110d" providerId="AD" clId="Web-{4C99D81E-CE7F-47BE-85E5-E92F6E212503}" dt="2023-10-23T16:00:01.802" v="841" actId="1076"/>
          <ac:spMkLst>
            <pc:docMk/>
            <pc:sldMk cId="1318363274" sldId="397"/>
            <ac:spMk id="5" creationId="{E056ADC4-4B7B-1199-F149-1393EFB7A6CC}"/>
          </ac:spMkLst>
        </pc:spChg>
        <pc:spChg chg="mod">
          <ac:chgData name="Anna Horton" userId="S::anna.horton_wearesnook.com#ext#@birminghamcitycouncil.onmicrosoft.com::d9baa173-7c4d-43a2-85ba-0d0ba619110d" providerId="AD" clId="Web-{4C99D81E-CE7F-47BE-85E5-E92F6E212503}" dt="2023-10-23T15:58:18.675" v="823" actId="20577"/>
          <ac:spMkLst>
            <pc:docMk/>
            <pc:sldMk cId="1318363274" sldId="397"/>
            <ac:spMk id="7" creationId="{0D735954-BE7A-ECA0-D12E-E6ADAF842964}"/>
          </ac:spMkLst>
        </pc:spChg>
        <pc:picChg chg="del">
          <ac:chgData name="Anna Horton" userId="S::anna.horton_wearesnook.com#ext#@birminghamcitycouncil.onmicrosoft.com::d9baa173-7c4d-43a2-85ba-0d0ba619110d" providerId="AD" clId="Web-{4C99D81E-CE7F-47BE-85E5-E92F6E212503}" dt="2023-10-23T15:22:43.583" v="482"/>
          <ac:picMkLst>
            <pc:docMk/>
            <pc:sldMk cId="1318363274" sldId="397"/>
            <ac:picMk id="5" creationId="{BF45BE16-56CC-F066-19CF-D2AAC89600C0}"/>
          </ac:picMkLst>
        </pc:picChg>
        <pc:picChg chg="add mod modCrop">
          <ac:chgData name="Anna Horton" userId="S::anna.horton_wearesnook.com#ext#@birminghamcitycouncil.onmicrosoft.com::d9baa173-7c4d-43a2-85ba-0d0ba619110d" providerId="AD" clId="Web-{4C99D81E-CE7F-47BE-85E5-E92F6E212503}" dt="2023-10-23T15:59:56.943" v="839"/>
          <ac:picMkLst>
            <pc:docMk/>
            <pc:sldMk cId="1318363274" sldId="397"/>
            <ac:picMk id="6" creationId="{0021F0D9-5BD4-9497-83F3-B5EF00515A17}"/>
          </ac:picMkLst>
        </pc:picChg>
      </pc:sldChg>
    </pc:docChg>
  </pc:docChgLst>
  <pc:docChgLst>
    <pc:chgData name="Bruce Baxter" userId="S::bruce.baxter_necsws.com#ext#@birminghamcitycouncil.onmicrosoft.com::1318081c-5130-45ae-904f-206ffb35e477" providerId="AD" clId="Web-{B48EA824-DD19-8574-8496-786911307B3A}"/>
    <pc:docChg chg="addSld">
      <pc:chgData name="Bruce Baxter" userId="S::bruce.baxter_necsws.com#ext#@birminghamcitycouncil.onmicrosoft.com::1318081c-5130-45ae-904f-206ffb35e477" providerId="AD" clId="Web-{B48EA824-DD19-8574-8496-786911307B3A}" dt="2023-09-26T14:58:13.739" v="0"/>
      <pc:docMkLst>
        <pc:docMk/>
      </pc:docMkLst>
      <pc:sldChg chg="add replId">
        <pc:chgData name="Bruce Baxter" userId="S::bruce.baxter_necsws.com#ext#@birminghamcitycouncil.onmicrosoft.com::1318081c-5130-45ae-904f-206ffb35e477" providerId="AD" clId="Web-{B48EA824-DD19-8574-8496-786911307B3A}" dt="2023-09-26T14:58:13.739" v="0"/>
        <pc:sldMkLst>
          <pc:docMk/>
          <pc:sldMk cId="1387677818" sldId="378"/>
        </pc:sldMkLst>
      </pc:sldChg>
    </pc:docChg>
  </pc:docChgLst>
  <pc:docChgLst>
    <pc:chgData name="Anna Horton" userId="S::anna.horton_wearesnook.com#ext#@birminghamcitycouncil.onmicrosoft.com::d9baa173-7c4d-43a2-85ba-0d0ba619110d" providerId="AD" clId="Web-{AFD57372-26A5-4759-9F95-45DD5F7605A8}"/>
    <pc:docChg chg="addSld delSld modSld">
      <pc:chgData name="Anna Horton" userId="S::anna.horton_wearesnook.com#ext#@birminghamcitycouncil.onmicrosoft.com::d9baa173-7c4d-43a2-85ba-0d0ba619110d" providerId="AD" clId="Web-{AFD57372-26A5-4759-9F95-45DD5F7605A8}" dt="2023-10-25T13:48:45.123" v="363" actId="20577"/>
      <pc:docMkLst>
        <pc:docMk/>
      </pc:docMkLst>
      <pc:sldChg chg="add del">
        <pc:chgData name="Anna Horton" userId="S::anna.horton_wearesnook.com#ext#@birminghamcitycouncil.onmicrosoft.com::d9baa173-7c4d-43a2-85ba-0d0ba619110d" providerId="AD" clId="Web-{AFD57372-26A5-4759-9F95-45DD5F7605A8}" dt="2023-10-24T09:11:32.430" v="3"/>
        <pc:sldMkLst>
          <pc:docMk/>
          <pc:sldMk cId="3006730835" sldId="376"/>
        </pc:sldMkLst>
      </pc:sldChg>
      <pc:sldChg chg="delCm">
        <pc:chgData name="Anna Horton" userId="S::anna.horton_wearesnook.com#ext#@birminghamcitycouncil.onmicrosoft.com::d9baa173-7c4d-43a2-85ba-0d0ba619110d" providerId="AD" clId="Web-{AFD57372-26A5-4759-9F95-45DD5F7605A8}" dt="2023-10-24T09:12:23.119" v="12"/>
        <pc:sldMkLst>
          <pc:docMk/>
          <pc:sldMk cId="3385804775" sldId="381"/>
        </pc:sldMkLst>
        <pc:extLst>
          <p:ext xmlns:p="http://schemas.openxmlformats.org/presentationml/2006/main" uri="{D6D511B9-2390-475A-947B-AFAB55BFBCF1}">
            <pc226:cmChg xmlns:pc226="http://schemas.microsoft.com/office/powerpoint/2022/06/main/command" chg="del">
              <pc226:chgData name="Anna Horton" userId="S::anna.horton_wearesnook.com#ext#@birminghamcitycouncil.onmicrosoft.com::d9baa173-7c4d-43a2-85ba-0d0ba619110d" providerId="AD" clId="Web-{AFD57372-26A5-4759-9F95-45DD5F7605A8}" dt="2023-10-24T09:12:23.119" v="12"/>
              <pc2:cmMkLst xmlns:pc2="http://schemas.microsoft.com/office/powerpoint/2019/9/main/command">
                <pc:docMk/>
                <pc:sldMk cId="3385804775" sldId="381"/>
                <pc2:cmMk id="{A8641949-6201-4A27-AAA5-C365A8A7A506}"/>
              </pc2:cmMkLst>
            </pc226:cmChg>
          </p:ext>
        </pc:extLst>
      </pc:sldChg>
      <pc:sldChg chg="modSp">
        <pc:chgData name="Anna Horton" userId="S::anna.horton_wearesnook.com#ext#@birminghamcitycouncil.onmicrosoft.com::d9baa173-7c4d-43a2-85ba-0d0ba619110d" providerId="AD" clId="Web-{AFD57372-26A5-4759-9F95-45DD5F7605A8}" dt="2023-10-24T09:22:28.325" v="268" actId="20577"/>
        <pc:sldMkLst>
          <pc:docMk/>
          <pc:sldMk cId="3221402152" sldId="390"/>
        </pc:sldMkLst>
        <pc:spChg chg="mod">
          <ac:chgData name="Anna Horton" userId="S::anna.horton_wearesnook.com#ext#@birminghamcitycouncil.onmicrosoft.com::d9baa173-7c4d-43a2-85ba-0d0ba619110d" providerId="AD" clId="Web-{AFD57372-26A5-4759-9F95-45DD5F7605A8}" dt="2023-10-24T09:22:28.325" v="268" actId="20577"/>
          <ac:spMkLst>
            <pc:docMk/>
            <pc:sldMk cId="3221402152" sldId="390"/>
            <ac:spMk id="2" creationId="{65B8B7B2-55A8-A985-FEDC-A017C211184B}"/>
          </ac:spMkLst>
        </pc:spChg>
      </pc:sldChg>
      <pc:sldChg chg="modSp">
        <pc:chgData name="Anna Horton" userId="S::anna.horton_wearesnook.com#ext#@birminghamcitycouncil.onmicrosoft.com::d9baa173-7c4d-43a2-85ba-0d0ba619110d" providerId="AD" clId="Web-{AFD57372-26A5-4759-9F95-45DD5F7605A8}" dt="2023-10-25T09:38:21.109" v="337" actId="20577"/>
        <pc:sldMkLst>
          <pc:docMk/>
          <pc:sldMk cId="2923270624" sldId="391"/>
        </pc:sldMkLst>
        <pc:spChg chg="mod">
          <ac:chgData name="Anna Horton" userId="S::anna.horton_wearesnook.com#ext#@birminghamcitycouncil.onmicrosoft.com::d9baa173-7c4d-43a2-85ba-0d0ba619110d" providerId="AD" clId="Web-{AFD57372-26A5-4759-9F95-45DD5F7605A8}" dt="2023-10-25T09:38:21.109" v="337" actId="20577"/>
          <ac:spMkLst>
            <pc:docMk/>
            <pc:sldMk cId="2923270624" sldId="391"/>
            <ac:spMk id="7" creationId="{0D735954-BE7A-ECA0-D12E-E6ADAF842964}"/>
          </ac:spMkLst>
        </pc:spChg>
      </pc:sldChg>
      <pc:sldChg chg="modSp">
        <pc:chgData name="Anna Horton" userId="S::anna.horton_wearesnook.com#ext#@birminghamcitycouncil.onmicrosoft.com::d9baa173-7c4d-43a2-85ba-0d0ba619110d" providerId="AD" clId="Web-{AFD57372-26A5-4759-9F95-45DD5F7605A8}" dt="2023-10-24T09:21:44.761" v="261" actId="20577"/>
        <pc:sldMkLst>
          <pc:docMk/>
          <pc:sldMk cId="833832284" sldId="392"/>
        </pc:sldMkLst>
        <pc:spChg chg="mod">
          <ac:chgData name="Anna Horton" userId="S::anna.horton_wearesnook.com#ext#@birminghamcitycouncil.onmicrosoft.com::d9baa173-7c4d-43a2-85ba-0d0ba619110d" providerId="AD" clId="Web-{AFD57372-26A5-4759-9F95-45DD5F7605A8}" dt="2023-10-24T09:21:44.761" v="261" actId="20577"/>
          <ac:spMkLst>
            <pc:docMk/>
            <pc:sldMk cId="833832284" sldId="392"/>
            <ac:spMk id="4" creationId="{916CA07A-CED8-B333-1ED3-7612770E2580}"/>
          </ac:spMkLst>
        </pc:spChg>
      </pc:sldChg>
      <pc:sldChg chg="modSp">
        <pc:chgData name="Anna Horton" userId="S::anna.horton_wearesnook.com#ext#@birminghamcitycouncil.onmicrosoft.com::d9baa173-7c4d-43a2-85ba-0d0ba619110d" providerId="AD" clId="Web-{AFD57372-26A5-4759-9F95-45DD5F7605A8}" dt="2023-10-24T09:21:05.479" v="258" actId="20577"/>
        <pc:sldMkLst>
          <pc:docMk/>
          <pc:sldMk cId="2809562511" sldId="394"/>
        </pc:sldMkLst>
        <pc:spChg chg="mod">
          <ac:chgData name="Anna Horton" userId="S::anna.horton_wearesnook.com#ext#@birminghamcitycouncil.onmicrosoft.com::d9baa173-7c4d-43a2-85ba-0d0ba619110d" providerId="AD" clId="Web-{AFD57372-26A5-4759-9F95-45DD5F7605A8}" dt="2023-10-24T09:21:05.479" v="258" actId="20577"/>
          <ac:spMkLst>
            <pc:docMk/>
            <pc:sldMk cId="2809562511" sldId="394"/>
            <ac:spMk id="7" creationId="{0D735954-BE7A-ECA0-D12E-E6ADAF842964}"/>
          </ac:spMkLst>
        </pc:spChg>
      </pc:sldChg>
      <pc:sldChg chg="addSp modSp delCm">
        <pc:chgData name="Anna Horton" userId="S::anna.horton_wearesnook.com#ext#@birminghamcitycouncil.onmicrosoft.com::d9baa173-7c4d-43a2-85ba-0d0ba619110d" providerId="AD" clId="Web-{AFD57372-26A5-4759-9F95-45DD5F7605A8}" dt="2023-10-25T13:48:45.123" v="363" actId="20577"/>
        <pc:sldMkLst>
          <pc:docMk/>
          <pc:sldMk cId="434136269" sldId="396"/>
        </pc:sldMkLst>
        <pc:spChg chg="add mod">
          <ac:chgData name="Anna Horton" userId="S::anna.horton_wearesnook.com#ext#@birminghamcitycouncil.onmicrosoft.com::d9baa173-7c4d-43a2-85ba-0d0ba619110d" providerId="AD" clId="Web-{AFD57372-26A5-4759-9F95-45DD5F7605A8}" dt="2023-10-24T09:12:10.087" v="11" actId="1076"/>
          <ac:spMkLst>
            <pc:docMk/>
            <pc:sldMk cId="434136269" sldId="396"/>
            <ac:spMk id="2" creationId="{5D33D0A7-F2D3-23CD-EB23-FCD70E20FC4D}"/>
          </ac:spMkLst>
        </pc:spChg>
        <pc:spChg chg="mod">
          <ac:chgData name="Anna Horton" userId="S::anna.horton_wearesnook.com#ext#@birminghamcitycouncil.onmicrosoft.com::d9baa173-7c4d-43a2-85ba-0d0ba619110d" providerId="AD" clId="Web-{AFD57372-26A5-4759-9F95-45DD5F7605A8}" dt="2023-10-25T13:48:45.123" v="363" actId="20577"/>
          <ac:spMkLst>
            <pc:docMk/>
            <pc:sldMk cId="434136269" sldId="396"/>
            <ac:spMk id="12" creationId="{F2CF457A-6BD7-158F-A844-3D238F91287C}"/>
          </ac:spMkLst>
        </pc:spChg>
        <pc:extLst>
          <p:ext xmlns:p="http://schemas.openxmlformats.org/presentationml/2006/main" uri="{D6D511B9-2390-475A-947B-AFAB55BFBCF1}">
            <pc226:cmChg xmlns:pc226="http://schemas.microsoft.com/office/powerpoint/2022/06/main/command" chg="del">
              <pc226:chgData name="Anna Horton" userId="S::anna.horton_wearesnook.com#ext#@birminghamcitycouncil.onmicrosoft.com::d9baa173-7c4d-43a2-85ba-0d0ba619110d" providerId="AD" clId="Web-{AFD57372-26A5-4759-9F95-45DD5F7605A8}" dt="2023-10-24T09:11:38.055" v="5"/>
              <pc2:cmMkLst xmlns:pc2="http://schemas.microsoft.com/office/powerpoint/2019/9/main/command">
                <pc:docMk/>
                <pc:sldMk cId="434136269" sldId="396"/>
                <pc2:cmMk id="{D5D9B1AE-8431-421E-9D43-D2121F7A3AFB}"/>
              </pc2:cmMkLst>
            </pc226:cmChg>
          </p:ext>
        </pc:extLst>
      </pc:sldChg>
      <pc:sldChg chg="add del">
        <pc:chgData name="Anna Horton" userId="S::anna.horton_wearesnook.com#ext#@birminghamcitycouncil.onmicrosoft.com::d9baa173-7c4d-43a2-85ba-0d0ba619110d" providerId="AD" clId="Web-{AFD57372-26A5-4759-9F95-45DD5F7605A8}" dt="2023-10-24T09:11:53.665" v="8"/>
        <pc:sldMkLst>
          <pc:docMk/>
          <pc:sldMk cId="48172911" sldId="398"/>
        </pc:sldMkLst>
      </pc:sldChg>
      <pc:sldChg chg="modSp add del replId">
        <pc:chgData name="Anna Horton" userId="S::anna.horton_wearesnook.com#ext#@birminghamcitycouncil.onmicrosoft.com::d9baa173-7c4d-43a2-85ba-0d0ba619110d" providerId="AD" clId="Web-{AFD57372-26A5-4759-9F95-45DD5F7605A8}" dt="2023-10-24T09:11:34.618" v="4"/>
        <pc:sldMkLst>
          <pc:docMk/>
          <pc:sldMk cId="3628363964" sldId="398"/>
        </pc:sldMkLst>
        <pc:spChg chg="mod">
          <ac:chgData name="Anna Horton" userId="S::anna.horton_wearesnook.com#ext#@birminghamcitycouncil.onmicrosoft.com::d9baa173-7c4d-43a2-85ba-0d0ba619110d" providerId="AD" clId="Web-{AFD57372-26A5-4759-9F95-45DD5F7605A8}" dt="2023-10-24T09:11:24.524" v="1" actId="1076"/>
          <ac:spMkLst>
            <pc:docMk/>
            <pc:sldMk cId="3628363964" sldId="398"/>
            <ac:spMk id="2" creationId="{65B8B7B2-55A8-A985-FEDC-A017C211184B}"/>
          </ac:spMkLst>
        </pc:spChg>
      </pc:sldChg>
    </pc:docChg>
  </pc:docChgLst>
  <pc:docChgLst>
    <pc:chgData name="Ananda Maryon" userId="S::ananda.maryon_wearesnook.com#ext#@birminghamcitycouncil.onmicrosoft.com::3b230534-9ffe-4d43-8442-9373cb3be3df" providerId="AD" clId="Web-{111E8CD1-E28D-C2E0-9DDB-99FFACB40423}"/>
    <pc:docChg chg="modSld">
      <pc:chgData name="Ananda Maryon" userId="S::ananda.maryon_wearesnook.com#ext#@birminghamcitycouncil.onmicrosoft.com::3b230534-9ffe-4d43-8442-9373cb3be3df" providerId="AD" clId="Web-{111E8CD1-E28D-C2E0-9DDB-99FFACB40423}" dt="2023-11-22T10:08:31.931" v="85" actId="1076"/>
      <pc:docMkLst>
        <pc:docMk/>
      </pc:docMkLst>
      <pc:sldChg chg="addSp modSp">
        <pc:chgData name="Ananda Maryon" userId="S::ananda.maryon_wearesnook.com#ext#@birminghamcitycouncil.onmicrosoft.com::3b230534-9ffe-4d43-8442-9373cb3be3df" providerId="AD" clId="Web-{111E8CD1-E28D-C2E0-9DDB-99FFACB40423}" dt="2023-11-22T10:01:41.122" v="34" actId="1076"/>
        <pc:sldMkLst>
          <pc:docMk/>
          <pc:sldMk cId="4156446047" sldId="410"/>
        </pc:sldMkLst>
        <pc:picChg chg="add mod">
          <ac:chgData name="Ananda Maryon" userId="S::ananda.maryon_wearesnook.com#ext#@birminghamcitycouncil.onmicrosoft.com::3b230534-9ffe-4d43-8442-9373cb3be3df" providerId="AD" clId="Web-{111E8CD1-E28D-C2E0-9DDB-99FFACB40423}" dt="2023-11-22T10:01:41.122" v="34" actId="1076"/>
          <ac:picMkLst>
            <pc:docMk/>
            <pc:sldMk cId="4156446047" sldId="410"/>
            <ac:picMk id="2" creationId="{159F7760-7DE6-56BB-6552-4AB10E522E29}"/>
          </ac:picMkLst>
        </pc:picChg>
      </pc:sldChg>
      <pc:sldChg chg="addSp delSp modSp">
        <pc:chgData name="Ananda Maryon" userId="S::ananda.maryon_wearesnook.com#ext#@birminghamcitycouncil.onmicrosoft.com::3b230534-9ffe-4d43-8442-9373cb3be3df" providerId="AD" clId="Web-{111E8CD1-E28D-C2E0-9DDB-99FFACB40423}" dt="2023-11-22T09:15:08.613" v="9" actId="14100"/>
        <pc:sldMkLst>
          <pc:docMk/>
          <pc:sldMk cId="1327103688" sldId="411"/>
        </pc:sldMkLst>
        <pc:spChg chg="mod">
          <ac:chgData name="Ananda Maryon" userId="S::ananda.maryon_wearesnook.com#ext#@birminghamcitycouncil.onmicrosoft.com::3b230534-9ffe-4d43-8442-9373cb3be3df" providerId="AD" clId="Web-{111E8CD1-E28D-C2E0-9DDB-99FFACB40423}" dt="2023-11-22T09:12:26.712" v="4" actId="14100"/>
          <ac:spMkLst>
            <pc:docMk/>
            <pc:sldMk cId="1327103688" sldId="411"/>
            <ac:spMk id="6" creationId="{BDC1422E-9B9A-4AAB-DC39-1851A6EA2A2A}"/>
          </ac:spMkLst>
        </pc:spChg>
        <pc:picChg chg="del">
          <ac:chgData name="Ananda Maryon" userId="S::ananda.maryon_wearesnook.com#ext#@birminghamcitycouncil.onmicrosoft.com::3b230534-9ffe-4d43-8442-9373cb3be3df" providerId="AD" clId="Web-{111E8CD1-E28D-C2E0-9DDB-99FFACB40423}" dt="2023-11-22T09:11:55.038" v="0"/>
          <ac:picMkLst>
            <pc:docMk/>
            <pc:sldMk cId="1327103688" sldId="411"/>
            <ac:picMk id="3" creationId="{27FF5DA9-E152-88B8-332F-11FE80F032BB}"/>
          </ac:picMkLst>
        </pc:picChg>
        <pc:picChg chg="add mod">
          <ac:chgData name="Ananda Maryon" userId="S::ananda.maryon_wearesnook.com#ext#@birminghamcitycouncil.onmicrosoft.com::3b230534-9ffe-4d43-8442-9373cb3be3df" providerId="AD" clId="Web-{111E8CD1-E28D-C2E0-9DDB-99FFACB40423}" dt="2023-11-22T09:15:08.613" v="9" actId="14100"/>
          <ac:picMkLst>
            <pc:docMk/>
            <pc:sldMk cId="1327103688" sldId="411"/>
            <ac:picMk id="3" creationId="{33E9D53A-2EAC-CAE6-5DD1-0A89CD04C0A0}"/>
          </ac:picMkLst>
        </pc:picChg>
        <pc:picChg chg="add del mod">
          <ac:chgData name="Ananda Maryon" userId="S::ananda.maryon_wearesnook.com#ext#@birminghamcitycouncil.onmicrosoft.com::3b230534-9ffe-4d43-8442-9373cb3be3df" providerId="AD" clId="Web-{111E8CD1-E28D-C2E0-9DDB-99FFACB40423}" dt="2023-11-22T09:15:04.223" v="7"/>
          <ac:picMkLst>
            <pc:docMk/>
            <pc:sldMk cId="1327103688" sldId="411"/>
            <ac:picMk id="4" creationId="{CE1F404B-17F1-07CD-1585-D6039404177B}"/>
          </ac:picMkLst>
        </pc:picChg>
      </pc:sldChg>
      <pc:sldChg chg="addSp delSp modSp">
        <pc:chgData name="Ananda Maryon" userId="S::ananda.maryon_wearesnook.com#ext#@birminghamcitycouncil.onmicrosoft.com::3b230534-9ffe-4d43-8442-9373cb3be3df" providerId="AD" clId="Web-{111E8CD1-E28D-C2E0-9DDB-99FFACB40423}" dt="2023-11-22T10:04:24.330" v="56" actId="14100"/>
        <pc:sldMkLst>
          <pc:docMk/>
          <pc:sldMk cId="2221143646" sldId="413"/>
        </pc:sldMkLst>
        <pc:picChg chg="add del mod">
          <ac:chgData name="Ananda Maryon" userId="S::ananda.maryon_wearesnook.com#ext#@birminghamcitycouncil.onmicrosoft.com::3b230534-9ffe-4d43-8442-9373cb3be3df" providerId="AD" clId="Web-{111E8CD1-E28D-C2E0-9DDB-99FFACB40423}" dt="2023-11-22T10:04:16.768" v="52"/>
          <ac:picMkLst>
            <pc:docMk/>
            <pc:sldMk cId="2221143646" sldId="413"/>
            <ac:picMk id="2" creationId="{F2BAAB66-B629-D558-D324-BE5A3DCEA75F}"/>
          </ac:picMkLst>
        </pc:picChg>
        <pc:picChg chg="add mod">
          <ac:chgData name="Ananda Maryon" userId="S::ananda.maryon_wearesnook.com#ext#@birminghamcitycouncil.onmicrosoft.com::3b230534-9ffe-4d43-8442-9373cb3be3df" providerId="AD" clId="Web-{111E8CD1-E28D-C2E0-9DDB-99FFACB40423}" dt="2023-11-22T10:04:24.330" v="56" actId="14100"/>
          <ac:picMkLst>
            <pc:docMk/>
            <pc:sldMk cId="2221143646" sldId="413"/>
            <ac:picMk id="6" creationId="{4B04FD1D-7247-F3A5-7177-F1057E53C55F}"/>
          </ac:picMkLst>
        </pc:picChg>
      </pc:sldChg>
      <pc:sldChg chg="addSp delSp modSp">
        <pc:chgData name="Ananda Maryon" userId="S::ananda.maryon_wearesnook.com#ext#@birminghamcitycouncil.onmicrosoft.com::3b230534-9ffe-4d43-8442-9373cb3be3df" providerId="AD" clId="Web-{111E8CD1-E28D-C2E0-9DDB-99FFACB40423}" dt="2023-11-22T09:15:41.991" v="16" actId="14100"/>
        <pc:sldMkLst>
          <pc:docMk/>
          <pc:sldMk cId="2567809045" sldId="424"/>
        </pc:sldMkLst>
        <pc:picChg chg="add del mod">
          <ac:chgData name="Ananda Maryon" userId="S::ananda.maryon_wearesnook.com#ext#@birminghamcitycouncil.onmicrosoft.com::3b230534-9ffe-4d43-8442-9373cb3be3df" providerId="AD" clId="Web-{111E8CD1-E28D-C2E0-9DDB-99FFACB40423}" dt="2023-11-22T09:15:27.630" v="13"/>
          <ac:picMkLst>
            <pc:docMk/>
            <pc:sldMk cId="2567809045" sldId="424"/>
            <ac:picMk id="3" creationId="{D3271229-2E25-7A7E-5668-E5FB7EA55B9E}"/>
          </ac:picMkLst>
        </pc:picChg>
        <pc:picChg chg="add mod">
          <ac:chgData name="Ananda Maryon" userId="S::ananda.maryon_wearesnook.com#ext#@birminghamcitycouncil.onmicrosoft.com::3b230534-9ffe-4d43-8442-9373cb3be3df" providerId="AD" clId="Web-{111E8CD1-E28D-C2E0-9DDB-99FFACB40423}" dt="2023-11-22T09:15:41.991" v="16" actId="14100"/>
          <ac:picMkLst>
            <pc:docMk/>
            <pc:sldMk cId="2567809045" sldId="424"/>
            <ac:picMk id="4" creationId="{BE8C0F15-891F-A900-39D2-441ACEA7AA1E}"/>
          </ac:picMkLst>
        </pc:picChg>
      </pc:sldChg>
      <pc:sldChg chg="addSp modSp">
        <pc:chgData name="Ananda Maryon" userId="S::ananda.maryon_wearesnook.com#ext#@birminghamcitycouncil.onmicrosoft.com::3b230534-9ffe-4d43-8442-9373cb3be3df" providerId="AD" clId="Web-{111E8CD1-E28D-C2E0-9DDB-99FFACB40423}" dt="2023-11-22T09:15:55.820" v="20" actId="1076"/>
        <pc:sldMkLst>
          <pc:docMk/>
          <pc:sldMk cId="1611754468" sldId="425"/>
        </pc:sldMkLst>
        <pc:picChg chg="add mod">
          <ac:chgData name="Ananda Maryon" userId="S::ananda.maryon_wearesnook.com#ext#@birminghamcitycouncil.onmicrosoft.com::3b230534-9ffe-4d43-8442-9373cb3be3df" providerId="AD" clId="Web-{111E8CD1-E28D-C2E0-9DDB-99FFACB40423}" dt="2023-11-22T09:15:55.820" v="20" actId="1076"/>
          <ac:picMkLst>
            <pc:docMk/>
            <pc:sldMk cId="1611754468" sldId="425"/>
            <ac:picMk id="3" creationId="{5D38F618-EA00-E758-9ECC-863D8A420796}"/>
          </ac:picMkLst>
        </pc:picChg>
      </pc:sldChg>
      <pc:sldChg chg="addSp modSp">
        <pc:chgData name="Ananda Maryon" userId="S::ananda.maryon_wearesnook.com#ext#@birminghamcitycouncil.onmicrosoft.com::3b230534-9ffe-4d43-8442-9373cb3be3df" providerId="AD" clId="Web-{111E8CD1-E28D-C2E0-9DDB-99FFACB40423}" dt="2023-11-22T09:15:18.192" v="11" actId="14100"/>
        <pc:sldMkLst>
          <pc:docMk/>
          <pc:sldMk cId="817170675" sldId="427"/>
        </pc:sldMkLst>
        <pc:picChg chg="add mod">
          <ac:chgData name="Ananda Maryon" userId="S::ananda.maryon_wearesnook.com#ext#@birminghamcitycouncil.onmicrosoft.com::3b230534-9ffe-4d43-8442-9373cb3be3df" providerId="AD" clId="Web-{111E8CD1-E28D-C2E0-9DDB-99FFACB40423}" dt="2023-11-22T09:15:18.192" v="11" actId="14100"/>
          <ac:picMkLst>
            <pc:docMk/>
            <pc:sldMk cId="817170675" sldId="427"/>
            <ac:picMk id="3" creationId="{0D4F97C9-7516-665D-EAAA-7D7FDA2CB3B4}"/>
          </ac:picMkLst>
        </pc:picChg>
      </pc:sldChg>
      <pc:sldChg chg="addSp modSp">
        <pc:chgData name="Ananda Maryon" userId="S::ananda.maryon_wearesnook.com#ext#@birminghamcitycouncil.onmicrosoft.com::3b230534-9ffe-4d43-8442-9373cb3be3df" providerId="AD" clId="Web-{111E8CD1-E28D-C2E0-9DDB-99FFACB40423}" dt="2023-11-22T10:01:52.795" v="37" actId="14100"/>
        <pc:sldMkLst>
          <pc:docMk/>
          <pc:sldMk cId="885367246" sldId="429"/>
        </pc:sldMkLst>
        <pc:picChg chg="add mod">
          <ac:chgData name="Ananda Maryon" userId="S::ananda.maryon_wearesnook.com#ext#@birminghamcitycouncil.onmicrosoft.com::3b230534-9ffe-4d43-8442-9373cb3be3df" providerId="AD" clId="Web-{111E8CD1-E28D-C2E0-9DDB-99FFACB40423}" dt="2023-11-22T10:01:52.795" v="37" actId="14100"/>
          <ac:picMkLst>
            <pc:docMk/>
            <pc:sldMk cId="885367246" sldId="429"/>
            <ac:picMk id="3" creationId="{15D6F527-5101-D7F1-36B5-7099C16DE1B3}"/>
          </ac:picMkLst>
        </pc:picChg>
      </pc:sldChg>
      <pc:sldChg chg="addSp modSp">
        <pc:chgData name="Ananda Maryon" userId="S::ananda.maryon_wearesnook.com#ext#@birminghamcitycouncil.onmicrosoft.com::3b230534-9ffe-4d43-8442-9373cb3be3df" providerId="AD" clId="Web-{111E8CD1-E28D-C2E0-9DDB-99FFACB40423}" dt="2023-11-22T09:17:45.749" v="23" actId="14100"/>
        <pc:sldMkLst>
          <pc:docMk/>
          <pc:sldMk cId="495175976" sldId="430"/>
        </pc:sldMkLst>
        <pc:picChg chg="add mod">
          <ac:chgData name="Ananda Maryon" userId="S::ananda.maryon_wearesnook.com#ext#@birminghamcitycouncil.onmicrosoft.com::3b230534-9ffe-4d43-8442-9373cb3be3df" providerId="AD" clId="Web-{111E8CD1-E28D-C2E0-9DDB-99FFACB40423}" dt="2023-11-22T09:17:45.749" v="23" actId="14100"/>
          <ac:picMkLst>
            <pc:docMk/>
            <pc:sldMk cId="495175976" sldId="430"/>
            <ac:picMk id="3" creationId="{27668CD7-29D0-3CED-5B7E-9B20618D2E78}"/>
          </ac:picMkLst>
        </pc:picChg>
      </pc:sldChg>
      <pc:sldChg chg="addSp modSp">
        <pc:chgData name="Ananda Maryon" userId="S::ananda.maryon_wearesnook.com#ext#@birminghamcitycouncil.onmicrosoft.com::3b230534-9ffe-4d43-8442-9373cb3be3df" providerId="AD" clId="Web-{111E8CD1-E28D-C2E0-9DDB-99FFACB40423}" dt="2023-11-22T09:18:03.344" v="26" actId="14100"/>
        <pc:sldMkLst>
          <pc:docMk/>
          <pc:sldMk cId="1653043091" sldId="431"/>
        </pc:sldMkLst>
        <pc:picChg chg="add mod">
          <ac:chgData name="Ananda Maryon" userId="S::ananda.maryon_wearesnook.com#ext#@birminghamcitycouncil.onmicrosoft.com::3b230534-9ffe-4d43-8442-9373cb3be3df" providerId="AD" clId="Web-{111E8CD1-E28D-C2E0-9DDB-99FFACB40423}" dt="2023-11-22T09:18:03.344" v="26" actId="14100"/>
          <ac:picMkLst>
            <pc:docMk/>
            <pc:sldMk cId="1653043091" sldId="431"/>
            <ac:picMk id="3" creationId="{42260FB3-21D9-55D7-4BB5-41859D0712D9}"/>
          </ac:picMkLst>
        </pc:picChg>
      </pc:sldChg>
      <pc:sldChg chg="addSp modSp">
        <pc:chgData name="Ananda Maryon" userId="S::ananda.maryon_wearesnook.com#ext#@birminghamcitycouncil.onmicrosoft.com::3b230534-9ffe-4d43-8442-9373cb3be3df" providerId="AD" clId="Web-{111E8CD1-E28D-C2E0-9DDB-99FFACB40423}" dt="2023-11-22T09:18:21.017" v="30" actId="1076"/>
        <pc:sldMkLst>
          <pc:docMk/>
          <pc:sldMk cId="2155697603" sldId="432"/>
        </pc:sldMkLst>
        <pc:picChg chg="add mod">
          <ac:chgData name="Ananda Maryon" userId="S::ananda.maryon_wearesnook.com#ext#@birminghamcitycouncil.onmicrosoft.com::3b230534-9ffe-4d43-8442-9373cb3be3df" providerId="AD" clId="Web-{111E8CD1-E28D-C2E0-9DDB-99FFACB40423}" dt="2023-11-22T09:18:21.017" v="30" actId="1076"/>
          <ac:picMkLst>
            <pc:docMk/>
            <pc:sldMk cId="2155697603" sldId="432"/>
            <ac:picMk id="3" creationId="{B2AC76A8-2854-F739-6357-21A7455F8255}"/>
          </ac:picMkLst>
        </pc:picChg>
      </pc:sldChg>
      <pc:sldChg chg="addSp modSp">
        <pc:chgData name="Ananda Maryon" userId="S::ananda.maryon_wearesnook.com#ext#@birminghamcitycouncil.onmicrosoft.com::3b230534-9ffe-4d43-8442-9373cb3be3df" providerId="AD" clId="Web-{111E8CD1-E28D-C2E0-9DDB-99FFACB40423}" dt="2023-11-22T10:02:07.389" v="41" actId="1076"/>
        <pc:sldMkLst>
          <pc:docMk/>
          <pc:sldMk cId="422554648" sldId="433"/>
        </pc:sldMkLst>
        <pc:picChg chg="add mod">
          <ac:chgData name="Ananda Maryon" userId="S::ananda.maryon_wearesnook.com#ext#@birminghamcitycouncil.onmicrosoft.com::3b230534-9ffe-4d43-8442-9373cb3be3df" providerId="AD" clId="Web-{111E8CD1-E28D-C2E0-9DDB-99FFACB40423}" dt="2023-11-22T10:02:07.389" v="41" actId="1076"/>
          <ac:picMkLst>
            <pc:docMk/>
            <pc:sldMk cId="422554648" sldId="433"/>
            <ac:picMk id="3" creationId="{5ECE5A6A-AD53-CEA7-B9DF-F58EEFF327E5}"/>
          </ac:picMkLst>
        </pc:picChg>
      </pc:sldChg>
      <pc:sldChg chg="addSp modSp">
        <pc:chgData name="Ananda Maryon" userId="S::ananda.maryon_wearesnook.com#ext#@birminghamcitycouncil.onmicrosoft.com::3b230534-9ffe-4d43-8442-9373cb3be3df" providerId="AD" clId="Web-{111E8CD1-E28D-C2E0-9DDB-99FFACB40423}" dt="2023-11-22T10:04:40.393" v="59" actId="14100"/>
        <pc:sldMkLst>
          <pc:docMk/>
          <pc:sldMk cId="558912121" sldId="434"/>
        </pc:sldMkLst>
        <pc:picChg chg="add mod">
          <ac:chgData name="Ananda Maryon" userId="S::ananda.maryon_wearesnook.com#ext#@birminghamcitycouncil.onmicrosoft.com::3b230534-9ffe-4d43-8442-9373cb3be3df" providerId="AD" clId="Web-{111E8CD1-E28D-C2E0-9DDB-99FFACB40423}" dt="2023-11-22T10:04:40.393" v="59" actId="14100"/>
          <ac:picMkLst>
            <pc:docMk/>
            <pc:sldMk cId="558912121" sldId="434"/>
            <ac:picMk id="3" creationId="{FC816AD7-406C-6938-914F-B3296D35EC43}"/>
          </ac:picMkLst>
        </pc:picChg>
      </pc:sldChg>
      <pc:sldChg chg="addSp modSp">
        <pc:chgData name="Ananda Maryon" userId="S::ananda.maryon_wearesnook.com#ext#@birminghamcitycouncil.onmicrosoft.com::3b230534-9ffe-4d43-8442-9373cb3be3df" providerId="AD" clId="Web-{111E8CD1-E28D-C2E0-9DDB-99FFACB40423}" dt="2023-11-22T10:02:30.639" v="45" actId="1076"/>
        <pc:sldMkLst>
          <pc:docMk/>
          <pc:sldMk cId="132499481" sldId="435"/>
        </pc:sldMkLst>
        <pc:picChg chg="add mod">
          <ac:chgData name="Ananda Maryon" userId="S::ananda.maryon_wearesnook.com#ext#@birminghamcitycouncil.onmicrosoft.com::3b230534-9ffe-4d43-8442-9373cb3be3df" providerId="AD" clId="Web-{111E8CD1-E28D-C2E0-9DDB-99FFACB40423}" dt="2023-11-22T10:02:30.639" v="45" actId="1076"/>
          <ac:picMkLst>
            <pc:docMk/>
            <pc:sldMk cId="132499481" sldId="435"/>
            <ac:picMk id="3" creationId="{C1EA852C-6F00-873E-28AA-19C1DA45A537}"/>
          </ac:picMkLst>
        </pc:picChg>
      </pc:sldChg>
      <pc:sldChg chg="addSp modSp">
        <pc:chgData name="Ananda Maryon" userId="S::ananda.maryon_wearesnook.com#ext#@birminghamcitycouncil.onmicrosoft.com::3b230534-9ffe-4d43-8442-9373cb3be3df" providerId="AD" clId="Web-{111E8CD1-E28D-C2E0-9DDB-99FFACB40423}" dt="2023-11-22T10:07:44.570" v="83" actId="14100"/>
        <pc:sldMkLst>
          <pc:docMk/>
          <pc:sldMk cId="1113917467" sldId="436"/>
        </pc:sldMkLst>
        <pc:picChg chg="add mod">
          <ac:chgData name="Ananda Maryon" userId="S::ananda.maryon_wearesnook.com#ext#@birminghamcitycouncil.onmicrosoft.com::3b230534-9ffe-4d43-8442-9373cb3be3df" providerId="AD" clId="Web-{111E8CD1-E28D-C2E0-9DDB-99FFACB40423}" dt="2023-11-22T10:07:44.570" v="83" actId="14100"/>
          <ac:picMkLst>
            <pc:docMk/>
            <pc:sldMk cId="1113917467" sldId="436"/>
            <ac:picMk id="3" creationId="{4841EF5B-F068-C29E-492F-9F631064B753}"/>
          </ac:picMkLst>
        </pc:picChg>
      </pc:sldChg>
      <pc:sldChg chg="addSp modSp">
        <pc:chgData name="Ananda Maryon" userId="S::ananda.maryon_wearesnook.com#ext#@birminghamcitycouncil.onmicrosoft.com::3b230534-9ffe-4d43-8442-9373cb3be3df" providerId="AD" clId="Web-{111E8CD1-E28D-C2E0-9DDB-99FFACB40423}" dt="2023-11-22T10:07:32.742" v="80" actId="14100"/>
        <pc:sldMkLst>
          <pc:docMk/>
          <pc:sldMk cId="1190323892" sldId="437"/>
        </pc:sldMkLst>
        <pc:picChg chg="add mod">
          <ac:chgData name="Ananda Maryon" userId="S::ananda.maryon_wearesnook.com#ext#@birminghamcitycouncil.onmicrosoft.com::3b230534-9ffe-4d43-8442-9373cb3be3df" providerId="AD" clId="Web-{111E8CD1-E28D-C2E0-9DDB-99FFACB40423}" dt="2023-11-22T10:07:32.742" v="80" actId="14100"/>
          <ac:picMkLst>
            <pc:docMk/>
            <pc:sldMk cId="1190323892" sldId="437"/>
            <ac:picMk id="2" creationId="{326C1460-53EB-7F2F-7B35-C01A47B58E78}"/>
          </ac:picMkLst>
        </pc:picChg>
      </pc:sldChg>
      <pc:sldChg chg="addSp modSp">
        <pc:chgData name="Ananda Maryon" userId="S::ananda.maryon_wearesnook.com#ext#@birminghamcitycouncil.onmicrosoft.com::3b230534-9ffe-4d43-8442-9373cb3be3df" providerId="AD" clId="Web-{111E8CD1-E28D-C2E0-9DDB-99FFACB40423}" dt="2023-11-22T10:02:47.859" v="48" actId="14100"/>
        <pc:sldMkLst>
          <pc:docMk/>
          <pc:sldMk cId="3853438431" sldId="438"/>
        </pc:sldMkLst>
        <pc:picChg chg="add mod">
          <ac:chgData name="Ananda Maryon" userId="S::ananda.maryon_wearesnook.com#ext#@birminghamcitycouncil.onmicrosoft.com::3b230534-9ffe-4d43-8442-9373cb3be3df" providerId="AD" clId="Web-{111E8CD1-E28D-C2E0-9DDB-99FFACB40423}" dt="2023-11-22T10:02:47.859" v="48" actId="14100"/>
          <ac:picMkLst>
            <pc:docMk/>
            <pc:sldMk cId="3853438431" sldId="438"/>
            <ac:picMk id="3" creationId="{38DE8226-053C-C8A1-FB77-870E58201E1F}"/>
          </ac:picMkLst>
        </pc:picChg>
      </pc:sldChg>
      <pc:sldChg chg="addSp modSp">
        <pc:chgData name="Ananda Maryon" userId="S::ananda.maryon_wearesnook.com#ext#@birminghamcitycouncil.onmicrosoft.com::3b230534-9ffe-4d43-8442-9373cb3be3df" providerId="AD" clId="Web-{111E8CD1-E28D-C2E0-9DDB-99FFACB40423}" dt="2023-11-22T10:08:31.931" v="85" actId="1076"/>
        <pc:sldMkLst>
          <pc:docMk/>
          <pc:sldMk cId="4075183199" sldId="439"/>
        </pc:sldMkLst>
        <pc:picChg chg="add mod">
          <ac:chgData name="Ananda Maryon" userId="S::ananda.maryon_wearesnook.com#ext#@birminghamcitycouncil.onmicrosoft.com::3b230534-9ffe-4d43-8442-9373cb3be3df" providerId="AD" clId="Web-{111E8CD1-E28D-C2E0-9DDB-99FFACB40423}" dt="2023-11-22T10:08:31.931" v="85" actId="1076"/>
          <ac:picMkLst>
            <pc:docMk/>
            <pc:sldMk cId="4075183199" sldId="439"/>
            <ac:picMk id="2" creationId="{EC8ECA07-736C-D004-E86A-79127CFE4288}"/>
          </ac:picMkLst>
        </pc:picChg>
      </pc:sldChg>
      <pc:sldChg chg="addSp modSp">
        <pc:chgData name="Ananda Maryon" userId="S::ananda.maryon_wearesnook.com#ext#@birminghamcitycouncil.onmicrosoft.com::3b230534-9ffe-4d43-8442-9373cb3be3df" providerId="AD" clId="Web-{111E8CD1-E28D-C2E0-9DDB-99FFACB40423}" dt="2023-11-22T10:06:23.771" v="69" actId="14100"/>
        <pc:sldMkLst>
          <pc:docMk/>
          <pc:sldMk cId="2671087509" sldId="443"/>
        </pc:sldMkLst>
        <pc:picChg chg="add mod">
          <ac:chgData name="Ananda Maryon" userId="S::ananda.maryon_wearesnook.com#ext#@birminghamcitycouncil.onmicrosoft.com::3b230534-9ffe-4d43-8442-9373cb3be3df" providerId="AD" clId="Web-{111E8CD1-E28D-C2E0-9DDB-99FFACB40423}" dt="2023-11-22T10:06:23.771" v="69" actId="14100"/>
          <ac:picMkLst>
            <pc:docMk/>
            <pc:sldMk cId="2671087509" sldId="443"/>
            <ac:picMk id="3" creationId="{B84BFDF2-93AF-C9D7-DB06-608907D57A57}"/>
          </ac:picMkLst>
        </pc:picChg>
      </pc:sldChg>
      <pc:sldChg chg="addSp modSp">
        <pc:chgData name="Ananda Maryon" userId="S::ananda.maryon_wearesnook.com#ext#@birminghamcitycouncil.onmicrosoft.com::3b230534-9ffe-4d43-8442-9373cb3be3df" providerId="AD" clId="Web-{111E8CD1-E28D-C2E0-9DDB-99FFACB40423}" dt="2023-11-22T10:05:58.396" v="62" actId="14100"/>
        <pc:sldMkLst>
          <pc:docMk/>
          <pc:sldMk cId="2701095547" sldId="445"/>
        </pc:sldMkLst>
        <pc:picChg chg="add mod">
          <ac:chgData name="Ananda Maryon" userId="S::ananda.maryon_wearesnook.com#ext#@birminghamcitycouncil.onmicrosoft.com::3b230534-9ffe-4d43-8442-9373cb3be3df" providerId="AD" clId="Web-{111E8CD1-E28D-C2E0-9DDB-99FFACB40423}" dt="2023-11-22T10:05:58.396" v="62" actId="14100"/>
          <ac:picMkLst>
            <pc:docMk/>
            <pc:sldMk cId="2701095547" sldId="445"/>
            <ac:picMk id="3" creationId="{9DB34F95-5AE0-1CE7-E761-91C63D3ABE7A}"/>
          </ac:picMkLst>
        </pc:picChg>
      </pc:sldChg>
      <pc:sldChg chg="addSp modSp">
        <pc:chgData name="Ananda Maryon" userId="S::ananda.maryon_wearesnook.com#ext#@birminghamcitycouncil.onmicrosoft.com::3b230534-9ffe-4d43-8442-9373cb3be3df" providerId="AD" clId="Web-{111E8CD1-E28D-C2E0-9DDB-99FFACB40423}" dt="2023-11-22T10:06:10.146" v="66" actId="1076"/>
        <pc:sldMkLst>
          <pc:docMk/>
          <pc:sldMk cId="2849785512" sldId="446"/>
        </pc:sldMkLst>
        <pc:picChg chg="add mod">
          <ac:chgData name="Ananda Maryon" userId="S::ananda.maryon_wearesnook.com#ext#@birminghamcitycouncil.onmicrosoft.com::3b230534-9ffe-4d43-8442-9373cb3be3df" providerId="AD" clId="Web-{111E8CD1-E28D-C2E0-9DDB-99FFACB40423}" dt="2023-11-22T10:06:10.146" v="66" actId="1076"/>
          <ac:picMkLst>
            <pc:docMk/>
            <pc:sldMk cId="2849785512" sldId="446"/>
            <ac:picMk id="3" creationId="{337E001D-8E0A-A7BC-F116-4BDE1AA7A204}"/>
          </ac:picMkLst>
        </pc:picChg>
      </pc:sldChg>
      <pc:sldChg chg="addSp modSp">
        <pc:chgData name="Ananda Maryon" userId="S::ananda.maryon_wearesnook.com#ext#@birminghamcitycouncil.onmicrosoft.com::3b230534-9ffe-4d43-8442-9373cb3be3df" providerId="AD" clId="Web-{111E8CD1-E28D-C2E0-9DDB-99FFACB40423}" dt="2023-11-22T10:06:40.569" v="71" actId="1076"/>
        <pc:sldMkLst>
          <pc:docMk/>
          <pc:sldMk cId="1455574683" sldId="447"/>
        </pc:sldMkLst>
        <pc:picChg chg="add mod">
          <ac:chgData name="Ananda Maryon" userId="S::ananda.maryon_wearesnook.com#ext#@birminghamcitycouncil.onmicrosoft.com::3b230534-9ffe-4d43-8442-9373cb3be3df" providerId="AD" clId="Web-{111E8CD1-E28D-C2E0-9DDB-99FFACB40423}" dt="2023-11-22T10:06:40.569" v="71" actId="1076"/>
          <ac:picMkLst>
            <pc:docMk/>
            <pc:sldMk cId="1455574683" sldId="447"/>
            <ac:picMk id="2" creationId="{5B802BFD-80C3-78FF-A243-A4F25383655C}"/>
          </ac:picMkLst>
        </pc:picChg>
      </pc:sldChg>
      <pc:sldChg chg="addSp modSp">
        <pc:chgData name="Ananda Maryon" userId="S::ananda.maryon_wearesnook.com#ext#@birminghamcitycouncil.onmicrosoft.com::3b230534-9ffe-4d43-8442-9373cb3be3df" providerId="AD" clId="Web-{111E8CD1-E28D-C2E0-9DDB-99FFACB40423}" dt="2023-11-22T10:06:58.757" v="74" actId="14100"/>
        <pc:sldMkLst>
          <pc:docMk/>
          <pc:sldMk cId="1593336398" sldId="448"/>
        </pc:sldMkLst>
        <pc:picChg chg="add mod">
          <ac:chgData name="Ananda Maryon" userId="S::ananda.maryon_wearesnook.com#ext#@birminghamcitycouncil.onmicrosoft.com::3b230534-9ffe-4d43-8442-9373cb3be3df" providerId="AD" clId="Web-{111E8CD1-E28D-C2E0-9DDB-99FFACB40423}" dt="2023-11-22T10:06:58.757" v="74" actId="14100"/>
          <ac:picMkLst>
            <pc:docMk/>
            <pc:sldMk cId="1593336398" sldId="448"/>
            <ac:picMk id="3" creationId="{DE29ADDB-4D36-6FF3-A2FF-D3D81C91F5E3}"/>
          </ac:picMkLst>
        </pc:picChg>
      </pc:sldChg>
      <pc:sldChg chg="addSp modSp">
        <pc:chgData name="Ananda Maryon" userId="S::ananda.maryon_wearesnook.com#ext#@birminghamcitycouncil.onmicrosoft.com::3b230534-9ffe-4d43-8442-9373cb3be3df" providerId="AD" clId="Web-{111E8CD1-E28D-C2E0-9DDB-99FFACB40423}" dt="2023-11-22T10:07:12.007" v="77" actId="14100"/>
        <pc:sldMkLst>
          <pc:docMk/>
          <pc:sldMk cId="2324819737" sldId="449"/>
        </pc:sldMkLst>
        <pc:picChg chg="add mod">
          <ac:chgData name="Ananda Maryon" userId="S::ananda.maryon_wearesnook.com#ext#@birminghamcitycouncil.onmicrosoft.com::3b230534-9ffe-4d43-8442-9373cb3be3df" providerId="AD" clId="Web-{111E8CD1-E28D-C2E0-9DDB-99FFACB40423}" dt="2023-11-22T10:07:12.007" v="77" actId="14100"/>
          <ac:picMkLst>
            <pc:docMk/>
            <pc:sldMk cId="2324819737" sldId="449"/>
            <ac:picMk id="3" creationId="{52510122-7C94-F445-F8D3-F2F29291D23F}"/>
          </ac:picMkLst>
        </pc:picChg>
      </pc:sldChg>
    </pc:docChg>
  </pc:docChgLst>
  <pc:docChgLst>
    <pc:chgData name="Karen McPherson" userId="S::karen.mcpherson_necsws.com#ext#@birminghamcitycouncil.onmicrosoft.com::2a9f0f23-b44d-4b86-844b-bf8170181fc9" providerId="AD" clId="Web-{E6ECE30F-A78B-A951-059D-628735389E82}"/>
    <pc:docChg chg="modSld">
      <pc:chgData name="Karen McPherson" userId="S::karen.mcpherson_necsws.com#ext#@birminghamcitycouncil.onmicrosoft.com::2a9f0f23-b44d-4b86-844b-bf8170181fc9" providerId="AD" clId="Web-{E6ECE30F-A78B-A951-059D-628735389E82}" dt="2023-11-22T10:57:11.874" v="46" actId="20577"/>
      <pc:docMkLst>
        <pc:docMk/>
      </pc:docMkLst>
      <pc:sldChg chg="modSp">
        <pc:chgData name="Karen McPherson" userId="S::karen.mcpherson_necsws.com#ext#@birminghamcitycouncil.onmicrosoft.com::2a9f0f23-b44d-4b86-844b-bf8170181fc9" providerId="AD" clId="Web-{E6ECE30F-A78B-A951-059D-628735389E82}" dt="2023-11-22T10:57:11.874" v="46" actId="20577"/>
        <pc:sldMkLst>
          <pc:docMk/>
          <pc:sldMk cId="1387677818" sldId="378"/>
        </pc:sldMkLst>
        <pc:spChg chg="mod">
          <ac:chgData name="Karen McPherson" userId="S::karen.mcpherson_necsws.com#ext#@birminghamcitycouncil.onmicrosoft.com::2a9f0f23-b44d-4b86-844b-bf8170181fc9" providerId="AD" clId="Web-{E6ECE30F-A78B-A951-059D-628735389E82}" dt="2023-11-22T10:57:11.874" v="46" actId="20577"/>
          <ac:spMkLst>
            <pc:docMk/>
            <pc:sldMk cId="1387677818" sldId="378"/>
            <ac:spMk id="4" creationId="{B64D8103-1D55-8A9A-5484-EA46A2C22159}"/>
          </ac:spMkLst>
        </pc:spChg>
      </pc:sldChg>
      <pc:sldChg chg="modSp">
        <pc:chgData name="Karen McPherson" userId="S::karen.mcpherson_necsws.com#ext#@birminghamcitycouncil.onmicrosoft.com::2a9f0f23-b44d-4b86-844b-bf8170181fc9" providerId="AD" clId="Web-{E6ECE30F-A78B-A951-059D-628735389E82}" dt="2023-11-22T09:07:46.055" v="0"/>
        <pc:sldMkLst>
          <pc:docMk/>
          <pc:sldMk cId="3255806336" sldId="407"/>
        </pc:sldMkLst>
        <pc:spChg chg="mod">
          <ac:chgData name="Karen McPherson" userId="S::karen.mcpherson_necsws.com#ext#@birminghamcitycouncil.onmicrosoft.com::2a9f0f23-b44d-4b86-844b-bf8170181fc9" providerId="AD" clId="Web-{E6ECE30F-A78B-A951-059D-628735389E82}" dt="2023-11-22T09:07:46.055" v="0"/>
          <ac:spMkLst>
            <pc:docMk/>
            <pc:sldMk cId="3255806336" sldId="407"/>
            <ac:spMk id="3" creationId="{D3F8795D-B382-CD9C-ED44-5728BA79A50B}"/>
          </ac:spMkLst>
        </pc:spChg>
      </pc:sldChg>
      <pc:sldChg chg="modSp">
        <pc:chgData name="Karen McPherson" userId="S::karen.mcpherson_necsws.com#ext#@birminghamcitycouncil.onmicrosoft.com::2a9f0f23-b44d-4b86-844b-bf8170181fc9" providerId="AD" clId="Web-{E6ECE30F-A78B-A951-059D-628735389E82}" dt="2023-11-22T09:08:24.666" v="3" actId="1076"/>
        <pc:sldMkLst>
          <pc:docMk/>
          <pc:sldMk cId="1327103688" sldId="411"/>
        </pc:sldMkLst>
        <pc:spChg chg="mod ord">
          <ac:chgData name="Karen McPherson" userId="S::karen.mcpherson_necsws.com#ext#@birminghamcitycouncil.onmicrosoft.com::2a9f0f23-b44d-4b86-844b-bf8170181fc9" providerId="AD" clId="Web-{E6ECE30F-A78B-A951-059D-628735389E82}" dt="2023-11-22T09:08:24.666" v="3" actId="1076"/>
          <ac:spMkLst>
            <pc:docMk/>
            <pc:sldMk cId="1327103688" sldId="411"/>
            <ac:spMk id="6" creationId="{BDC1422E-9B9A-4AAB-DC39-1851A6EA2A2A}"/>
          </ac:spMkLst>
        </pc:spChg>
      </pc:sldChg>
    </pc:docChg>
  </pc:docChgLst>
  <pc:docChgLst>
    <pc:chgData name="Ruth Grindley" userId="S::ruth.grindley_wearesnook.com#ext#@birminghamcitycouncil.onmicrosoft.com::f9cbbc31-4959-4783-8560-1113c279ac67" providerId="AD" clId="Web-{5D88D49F-0662-E817-3700-B4479F57197B}"/>
    <pc:docChg chg="addSld modSld sldOrd">
      <pc:chgData name="Ruth Grindley" userId="S::ruth.grindley_wearesnook.com#ext#@birminghamcitycouncil.onmicrosoft.com::f9cbbc31-4959-4783-8560-1113c279ac67" providerId="AD" clId="Web-{5D88D49F-0662-E817-3700-B4479F57197B}" dt="2023-10-23T16:12:07.952" v="1240" actId="14100"/>
      <pc:docMkLst>
        <pc:docMk/>
      </pc:docMkLst>
      <pc:sldChg chg="modSp">
        <pc:chgData name="Ruth Grindley" userId="S::ruth.grindley_wearesnook.com#ext#@birminghamcitycouncil.onmicrosoft.com::f9cbbc31-4959-4783-8560-1113c279ac67" providerId="AD" clId="Web-{5D88D49F-0662-E817-3700-B4479F57197B}" dt="2023-10-23T12:10:18.244" v="1137" actId="14100"/>
        <pc:sldMkLst>
          <pc:docMk/>
          <pc:sldMk cId="3680680598" sldId="380"/>
        </pc:sldMkLst>
        <pc:spChg chg="mod">
          <ac:chgData name="Ruth Grindley" userId="S::ruth.grindley_wearesnook.com#ext#@birminghamcitycouncil.onmicrosoft.com::f9cbbc31-4959-4783-8560-1113c279ac67" providerId="AD" clId="Web-{5D88D49F-0662-E817-3700-B4479F57197B}" dt="2023-10-23T12:10:18.244" v="1137" actId="14100"/>
          <ac:spMkLst>
            <pc:docMk/>
            <pc:sldMk cId="3680680598" sldId="380"/>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2:10:14.885" v="1136" actId="1076"/>
          <ac:spMkLst>
            <pc:docMk/>
            <pc:sldMk cId="3680680598" sldId="380"/>
            <ac:spMk id="7" creationId="{0D735954-BE7A-ECA0-D12E-E6ADAF842964}"/>
          </ac:spMkLst>
        </pc:spChg>
      </pc:sldChg>
      <pc:sldChg chg="modSp">
        <pc:chgData name="Ruth Grindley" userId="S::ruth.grindley_wearesnook.com#ext#@birminghamcitycouncil.onmicrosoft.com::f9cbbc31-4959-4783-8560-1113c279ac67" providerId="AD" clId="Web-{5D88D49F-0662-E817-3700-B4479F57197B}" dt="2023-10-23T12:10:00.962" v="1135" actId="14100"/>
        <pc:sldMkLst>
          <pc:docMk/>
          <pc:sldMk cId="3385804775" sldId="381"/>
        </pc:sldMkLst>
        <pc:spChg chg="mod">
          <ac:chgData name="Ruth Grindley" userId="S::ruth.grindley_wearesnook.com#ext#@birminghamcitycouncil.onmicrosoft.com::f9cbbc31-4959-4783-8560-1113c279ac67" providerId="AD" clId="Web-{5D88D49F-0662-E817-3700-B4479F57197B}" dt="2023-10-23T10:51:07.173" v="251" actId="20577"/>
          <ac:spMkLst>
            <pc:docMk/>
            <pc:sldMk cId="3385804775" sldId="381"/>
            <ac:spMk id="2" creationId="{65B8B7B2-55A8-A985-FEDC-A017C211184B}"/>
          </ac:spMkLst>
        </pc:spChg>
        <pc:spChg chg="mod">
          <ac:chgData name="Ruth Grindley" userId="S::ruth.grindley_wearesnook.com#ext#@birminghamcitycouncil.onmicrosoft.com::f9cbbc31-4959-4783-8560-1113c279ac67" providerId="AD" clId="Web-{5D88D49F-0662-E817-3700-B4479F57197B}" dt="2023-10-23T12:10:00.962" v="1135" actId="14100"/>
          <ac:spMkLst>
            <pc:docMk/>
            <pc:sldMk cId="3385804775" sldId="381"/>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0:51:46.096" v="252" actId="1076"/>
          <ac:spMkLst>
            <pc:docMk/>
            <pc:sldMk cId="3385804775" sldId="381"/>
            <ac:spMk id="7" creationId="{0D735954-BE7A-ECA0-D12E-E6ADAF842964}"/>
          </ac:spMkLst>
        </pc:spChg>
      </pc:sldChg>
      <pc:sldChg chg="modSp">
        <pc:chgData name="Ruth Grindley" userId="S::ruth.grindley_wearesnook.com#ext#@birminghamcitycouncil.onmicrosoft.com::f9cbbc31-4959-4783-8560-1113c279ac67" providerId="AD" clId="Web-{5D88D49F-0662-E817-3700-B4479F57197B}" dt="2023-10-23T12:09:53.228" v="1134" actId="14100"/>
        <pc:sldMkLst>
          <pc:docMk/>
          <pc:sldMk cId="3791366374" sldId="383"/>
        </pc:sldMkLst>
        <pc:spChg chg="mod">
          <ac:chgData name="Ruth Grindley" userId="S::ruth.grindley_wearesnook.com#ext#@birminghamcitycouncil.onmicrosoft.com::f9cbbc31-4959-4783-8560-1113c279ac67" providerId="AD" clId="Web-{5D88D49F-0662-E817-3700-B4479F57197B}" dt="2023-10-23T11:02:36.027" v="306" actId="20577"/>
          <ac:spMkLst>
            <pc:docMk/>
            <pc:sldMk cId="3791366374" sldId="383"/>
            <ac:spMk id="2" creationId="{65B8B7B2-55A8-A985-FEDC-A017C211184B}"/>
          </ac:spMkLst>
        </pc:spChg>
        <pc:spChg chg="mod">
          <ac:chgData name="Ruth Grindley" userId="S::ruth.grindley_wearesnook.com#ext#@birminghamcitycouncil.onmicrosoft.com::f9cbbc31-4959-4783-8560-1113c279ac67" providerId="AD" clId="Web-{5D88D49F-0662-E817-3700-B4479F57197B}" dt="2023-10-23T12:09:53.228" v="1134" actId="14100"/>
          <ac:spMkLst>
            <pc:docMk/>
            <pc:sldMk cId="3791366374" sldId="383"/>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0:55:25.167" v="291" actId="1076"/>
          <ac:spMkLst>
            <pc:docMk/>
            <pc:sldMk cId="3791366374" sldId="383"/>
            <ac:spMk id="7" creationId="{0D735954-BE7A-ECA0-D12E-E6ADAF842964}"/>
          </ac:spMkLst>
        </pc:spChg>
      </pc:sldChg>
      <pc:sldChg chg="modSp">
        <pc:chgData name="Ruth Grindley" userId="S::ruth.grindley_wearesnook.com#ext#@birminghamcitycouncil.onmicrosoft.com::f9cbbc31-4959-4783-8560-1113c279ac67" providerId="AD" clId="Web-{5D88D49F-0662-E817-3700-B4479F57197B}" dt="2023-10-23T12:09:38.633" v="1133" actId="1076"/>
        <pc:sldMkLst>
          <pc:docMk/>
          <pc:sldMk cId="3086598968" sldId="384"/>
        </pc:sldMkLst>
        <pc:spChg chg="mod">
          <ac:chgData name="Ruth Grindley" userId="S::ruth.grindley_wearesnook.com#ext#@birminghamcitycouncil.onmicrosoft.com::f9cbbc31-4959-4783-8560-1113c279ac67" providerId="AD" clId="Web-{5D88D49F-0662-E817-3700-B4479F57197B}" dt="2023-10-23T11:02:46.465" v="309" actId="20577"/>
          <ac:spMkLst>
            <pc:docMk/>
            <pc:sldMk cId="3086598968" sldId="384"/>
            <ac:spMk id="2" creationId="{65B8B7B2-55A8-A985-FEDC-A017C211184B}"/>
          </ac:spMkLst>
        </pc:spChg>
        <pc:spChg chg="mod">
          <ac:chgData name="Ruth Grindley" userId="S::ruth.grindley_wearesnook.com#ext#@birminghamcitycouncil.onmicrosoft.com::f9cbbc31-4959-4783-8560-1113c279ac67" providerId="AD" clId="Web-{5D88D49F-0662-E817-3700-B4479F57197B}" dt="2023-10-23T12:09:38.633" v="1133" actId="1076"/>
          <ac:spMkLst>
            <pc:docMk/>
            <pc:sldMk cId="3086598968" sldId="384"/>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1:18:01.891" v="601" actId="20577"/>
          <ac:spMkLst>
            <pc:docMk/>
            <pc:sldMk cId="3086598968" sldId="384"/>
            <ac:spMk id="7" creationId="{0D735954-BE7A-ECA0-D12E-E6ADAF842964}"/>
          </ac:spMkLst>
        </pc:spChg>
      </pc:sldChg>
      <pc:sldChg chg="addSp delSp modSp">
        <pc:chgData name="Ruth Grindley" userId="S::ruth.grindley_wearesnook.com#ext#@birminghamcitycouncil.onmicrosoft.com::f9cbbc31-4959-4783-8560-1113c279ac67" providerId="AD" clId="Web-{5D88D49F-0662-E817-3700-B4479F57197B}" dt="2023-10-23T11:58:42.156" v="1131" actId="1076"/>
        <pc:sldMkLst>
          <pc:docMk/>
          <pc:sldMk cId="1468799043" sldId="385"/>
        </pc:sldMkLst>
        <pc:spChg chg="mod">
          <ac:chgData name="Ruth Grindley" userId="S::ruth.grindley_wearesnook.com#ext#@birminghamcitycouncil.onmicrosoft.com::f9cbbc31-4959-4783-8560-1113c279ac67" providerId="AD" clId="Web-{5D88D49F-0662-E817-3700-B4479F57197B}" dt="2023-10-23T11:54:31.834" v="1042" actId="20577"/>
          <ac:spMkLst>
            <pc:docMk/>
            <pc:sldMk cId="1468799043" sldId="385"/>
            <ac:spMk id="2" creationId="{65B8B7B2-55A8-A985-FEDC-A017C211184B}"/>
          </ac:spMkLst>
        </pc:spChg>
        <pc:spChg chg="add mod">
          <ac:chgData name="Ruth Grindley" userId="S::ruth.grindley_wearesnook.com#ext#@birminghamcitycouncil.onmicrosoft.com::f9cbbc31-4959-4783-8560-1113c279ac67" providerId="AD" clId="Web-{5D88D49F-0662-E817-3700-B4479F57197B}" dt="2023-10-23T11:58:26.999" v="1129" actId="1076"/>
          <ac:spMkLst>
            <pc:docMk/>
            <pc:sldMk cId="1468799043" sldId="385"/>
            <ac:spMk id="5" creationId="{160F2EEE-BCF4-3D80-8838-05A7B9A287B3}"/>
          </ac:spMkLst>
        </pc:spChg>
        <pc:spChg chg="del">
          <ac:chgData name="Ruth Grindley" userId="S::ruth.grindley_wearesnook.com#ext#@birminghamcitycouncil.onmicrosoft.com::f9cbbc31-4959-4783-8560-1113c279ac67" providerId="AD" clId="Web-{5D88D49F-0662-E817-3700-B4479F57197B}" dt="2023-10-23T11:14:20.758" v="580"/>
          <ac:spMkLst>
            <pc:docMk/>
            <pc:sldMk cId="1468799043" sldId="385"/>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1:58:42.156" v="1131" actId="1076"/>
          <ac:spMkLst>
            <pc:docMk/>
            <pc:sldMk cId="1468799043" sldId="385"/>
            <ac:spMk id="7" creationId="{0D735954-BE7A-ECA0-D12E-E6ADAF842964}"/>
          </ac:spMkLst>
        </pc:spChg>
        <pc:picChg chg="mod">
          <ac:chgData name="Ruth Grindley" userId="S::ruth.grindley_wearesnook.com#ext#@birminghamcitycouncil.onmicrosoft.com::f9cbbc31-4959-4783-8560-1113c279ac67" providerId="AD" clId="Web-{5D88D49F-0662-E817-3700-B4479F57197B}" dt="2023-10-23T11:55:25.742" v="1045" actId="1076"/>
          <ac:picMkLst>
            <pc:docMk/>
            <pc:sldMk cId="1468799043" sldId="385"/>
            <ac:picMk id="3" creationId="{B5F4B8E5-1B41-9798-0CA0-607F22C82C98}"/>
          </ac:picMkLst>
        </pc:picChg>
      </pc:sldChg>
      <pc:sldChg chg="modSp">
        <pc:chgData name="Ruth Grindley" userId="S::ruth.grindley_wearesnook.com#ext#@birminghamcitycouncil.onmicrosoft.com::f9cbbc31-4959-4783-8560-1113c279ac67" providerId="AD" clId="Web-{5D88D49F-0662-E817-3700-B4479F57197B}" dt="2023-10-23T12:12:07.389" v="1152" actId="20577"/>
        <pc:sldMkLst>
          <pc:docMk/>
          <pc:sldMk cId="1891604703" sldId="386"/>
        </pc:sldMkLst>
        <pc:spChg chg="mod">
          <ac:chgData name="Ruth Grindley" userId="S::ruth.grindley_wearesnook.com#ext#@birminghamcitycouncil.onmicrosoft.com::f9cbbc31-4959-4783-8560-1113c279ac67" providerId="AD" clId="Web-{5D88D49F-0662-E817-3700-B4479F57197B}" dt="2023-10-23T12:12:07.389" v="1152" actId="20577"/>
          <ac:spMkLst>
            <pc:docMk/>
            <pc:sldMk cId="1891604703" sldId="386"/>
            <ac:spMk id="2" creationId="{65B8B7B2-55A8-A985-FEDC-A017C211184B}"/>
          </ac:spMkLst>
        </pc:spChg>
        <pc:spChg chg="mod">
          <ac:chgData name="Ruth Grindley" userId="S::ruth.grindley_wearesnook.com#ext#@birminghamcitycouncil.onmicrosoft.com::f9cbbc31-4959-4783-8560-1113c279ac67" providerId="AD" clId="Web-{5D88D49F-0662-E817-3700-B4479F57197B}" dt="2023-10-23T12:10:55.808" v="1139" actId="14100"/>
          <ac:spMkLst>
            <pc:docMk/>
            <pc:sldMk cId="1891604703" sldId="386"/>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2:10:49.323" v="1138" actId="1076"/>
          <ac:spMkLst>
            <pc:docMk/>
            <pc:sldMk cId="1891604703" sldId="386"/>
            <ac:spMk id="7" creationId="{0D735954-BE7A-ECA0-D12E-E6ADAF842964}"/>
          </ac:spMkLst>
        </pc:spChg>
      </pc:sldChg>
      <pc:sldChg chg="modSp ord">
        <pc:chgData name="Ruth Grindley" userId="S::ruth.grindley_wearesnook.com#ext#@birminghamcitycouncil.onmicrosoft.com::f9cbbc31-4959-4783-8560-1113c279ac67" providerId="AD" clId="Web-{5D88D49F-0662-E817-3700-B4479F57197B}" dt="2023-10-23T12:49:01.364" v="1160"/>
        <pc:sldMkLst>
          <pc:docMk/>
          <pc:sldMk cId="1614864278" sldId="387"/>
        </pc:sldMkLst>
        <pc:spChg chg="mod">
          <ac:chgData name="Ruth Grindley" userId="S::ruth.grindley_wearesnook.com#ext#@birminghamcitycouncil.onmicrosoft.com::f9cbbc31-4959-4783-8560-1113c279ac67" providerId="AD" clId="Web-{5D88D49F-0662-E817-3700-B4479F57197B}" dt="2023-10-23T12:12:13.373" v="1154" actId="20577"/>
          <ac:spMkLst>
            <pc:docMk/>
            <pc:sldMk cId="1614864278" sldId="387"/>
            <ac:spMk id="2" creationId="{65B8B7B2-55A8-A985-FEDC-A017C211184B}"/>
          </ac:spMkLst>
        </pc:spChg>
        <pc:spChg chg="mod">
          <ac:chgData name="Ruth Grindley" userId="S::ruth.grindley_wearesnook.com#ext#@birminghamcitycouncil.onmicrosoft.com::f9cbbc31-4959-4783-8560-1113c279ac67" providerId="AD" clId="Web-{5D88D49F-0662-E817-3700-B4479F57197B}" dt="2023-10-23T12:11:18.340" v="1142" actId="14100"/>
          <ac:spMkLst>
            <pc:docMk/>
            <pc:sldMk cId="1614864278" sldId="387"/>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2:11:06.746" v="1140" actId="1076"/>
          <ac:spMkLst>
            <pc:docMk/>
            <pc:sldMk cId="1614864278" sldId="387"/>
            <ac:spMk id="7" creationId="{0D735954-BE7A-ECA0-D12E-E6ADAF842964}"/>
          </ac:spMkLst>
        </pc:spChg>
      </pc:sldChg>
      <pc:sldChg chg="modSp">
        <pc:chgData name="Ruth Grindley" userId="S::ruth.grindley_wearesnook.com#ext#@birminghamcitycouncil.onmicrosoft.com::f9cbbc31-4959-4783-8560-1113c279ac67" providerId="AD" clId="Web-{5D88D49F-0662-E817-3700-B4479F57197B}" dt="2023-10-23T11:46:19.300" v="775" actId="20577"/>
        <pc:sldMkLst>
          <pc:docMk/>
          <pc:sldMk cId="2923270624" sldId="391"/>
        </pc:sldMkLst>
        <pc:spChg chg="mod">
          <ac:chgData name="Ruth Grindley" userId="S::ruth.grindley_wearesnook.com#ext#@birminghamcitycouncil.onmicrosoft.com::f9cbbc31-4959-4783-8560-1113c279ac67" providerId="AD" clId="Web-{5D88D49F-0662-E817-3700-B4479F57197B}" dt="2023-10-23T11:46:19.300" v="775" actId="20577"/>
          <ac:spMkLst>
            <pc:docMk/>
            <pc:sldMk cId="2923270624" sldId="391"/>
            <ac:spMk id="7" creationId="{0D735954-BE7A-ECA0-D12E-E6ADAF842964}"/>
          </ac:spMkLst>
        </pc:spChg>
      </pc:sldChg>
      <pc:sldChg chg="addSp delSp modSp add replId">
        <pc:chgData name="Ruth Grindley" userId="S::ruth.grindley_wearesnook.com#ext#@birminghamcitycouncil.onmicrosoft.com::f9cbbc31-4959-4783-8560-1113c279ac67" providerId="AD" clId="Web-{5D88D49F-0662-E817-3700-B4479F57197B}" dt="2023-10-23T16:04:57.252" v="1188" actId="14100"/>
        <pc:sldMkLst>
          <pc:docMk/>
          <pc:sldMk cId="2809562511" sldId="394"/>
        </pc:sldMkLst>
        <pc:spChg chg="mod">
          <ac:chgData name="Ruth Grindley" userId="S::ruth.grindley_wearesnook.com#ext#@birminghamcitycouncil.onmicrosoft.com::f9cbbc31-4959-4783-8560-1113c279ac67" providerId="AD" clId="Web-{5D88D49F-0662-E817-3700-B4479F57197B}" dt="2023-10-23T12:12:17.561" v="1156" actId="20577"/>
          <ac:spMkLst>
            <pc:docMk/>
            <pc:sldMk cId="2809562511" sldId="394"/>
            <ac:spMk id="2" creationId="{65B8B7B2-55A8-A985-FEDC-A017C211184B}"/>
          </ac:spMkLst>
        </pc:spChg>
        <pc:spChg chg="mod">
          <ac:chgData name="Ruth Grindley" userId="S::ruth.grindley_wearesnook.com#ext#@birminghamcitycouncil.onmicrosoft.com::f9cbbc31-4959-4783-8560-1113c279ac67" providerId="AD" clId="Web-{5D88D49F-0662-E817-3700-B4479F57197B}" dt="2023-10-23T16:04:57.252" v="1188" actId="14100"/>
          <ac:spMkLst>
            <pc:docMk/>
            <pc:sldMk cId="2809562511" sldId="394"/>
            <ac:spMk id="4" creationId="{4D5F193D-A713-FF53-925D-CF5698F5406F}"/>
          </ac:spMkLst>
        </pc:spChg>
        <pc:spChg chg="del">
          <ac:chgData name="Ruth Grindley" userId="S::ruth.grindley_wearesnook.com#ext#@birminghamcitycouncil.onmicrosoft.com::f9cbbc31-4959-4783-8560-1113c279ac67" providerId="AD" clId="Web-{5D88D49F-0662-E817-3700-B4479F57197B}" dt="2023-10-23T11:38:14.109" v="702"/>
          <ac:spMkLst>
            <pc:docMk/>
            <pc:sldMk cId="2809562511" sldId="394"/>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2:11:34.294" v="1150" actId="20577"/>
          <ac:spMkLst>
            <pc:docMk/>
            <pc:sldMk cId="2809562511" sldId="394"/>
            <ac:spMk id="7" creationId="{0D735954-BE7A-ECA0-D12E-E6ADAF842964}"/>
          </ac:spMkLst>
        </pc:spChg>
        <pc:picChg chg="add del">
          <ac:chgData name="Ruth Grindley" userId="S::ruth.grindley_wearesnook.com#ext#@birminghamcitycouncil.onmicrosoft.com::f9cbbc31-4959-4783-8560-1113c279ac67" providerId="AD" clId="Web-{5D88D49F-0662-E817-3700-B4479F57197B}" dt="2023-10-23T11:30:10.138" v="686"/>
          <ac:picMkLst>
            <pc:docMk/>
            <pc:sldMk cId="2809562511" sldId="394"/>
            <ac:picMk id="3" creationId="{B5F4B8E5-1B41-9798-0CA0-607F22C82C98}"/>
          </ac:picMkLst>
        </pc:picChg>
        <pc:picChg chg="add">
          <ac:chgData name="Ruth Grindley" userId="S::ruth.grindley_wearesnook.com#ext#@birminghamcitycouncil.onmicrosoft.com::f9cbbc31-4959-4783-8560-1113c279ac67" providerId="AD" clId="Web-{5D88D49F-0662-E817-3700-B4479F57197B}" dt="2023-10-23T11:30:10.857" v="687"/>
          <ac:picMkLst>
            <pc:docMk/>
            <pc:sldMk cId="2809562511" sldId="394"/>
            <ac:picMk id="5" creationId="{BF45BE16-56CC-F066-19CF-D2AAC89600C0}"/>
          </ac:picMkLst>
        </pc:picChg>
      </pc:sldChg>
      <pc:sldChg chg="modSp add ord replId">
        <pc:chgData name="Ruth Grindley" userId="S::ruth.grindley_wearesnook.com#ext#@birminghamcitycouncil.onmicrosoft.com::f9cbbc31-4959-4783-8560-1113c279ac67" providerId="AD" clId="Web-{5D88D49F-0662-E817-3700-B4479F57197B}" dt="2023-10-23T12:12:23.014" v="1158" actId="20577"/>
        <pc:sldMkLst>
          <pc:docMk/>
          <pc:sldMk cId="1479750742" sldId="395"/>
        </pc:sldMkLst>
        <pc:spChg chg="mod">
          <ac:chgData name="Ruth Grindley" userId="S::ruth.grindley_wearesnook.com#ext#@birminghamcitycouncil.onmicrosoft.com::f9cbbc31-4959-4783-8560-1113c279ac67" providerId="AD" clId="Web-{5D88D49F-0662-E817-3700-B4479F57197B}" dt="2023-10-23T12:12:23.014" v="1158" actId="20577"/>
          <ac:spMkLst>
            <pc:docMk/>
            <pc:sldMk cId="1479750742" sldId="395"/>
            <ac:spMk id="2" creationId="{65B8B7B2-55A8-A985-FEDC-A017C211184B}"/>
          </ac:spMkLst>
        </pc:spChg>
        <pc:spChg chg="mod">
          <ac:chgData name="Ruth Grindley" userId="S::ruth.grindley_wearesnook.com#ext#@birminghamcitycouncil.onmicrosoft.com::f9cbbc31-4959-4783-8560-1113c279ac67" providerId="AD" clId="Web-{5D88D49F-0662-E817-3700-B4479F57197B}" dt="2023-10-23T11:52:29.970" v="978" actId="20577"/>
          <ac:spMkLst>
            <pc:docMk/>
            <pc:sldMk cId="1479750742" sldId="395"/>
            <ac:spMk id="6" creationId="{BDC1422E-9B9A-4AAB-DC39-1851A6EA2A2A}"/>
          </ac:spMkLst>
        </pc:spChg>
        <pc:spChg chg="mod">
          <ac:chgData name="Ruth Grindley" userId="S::ruth.grindley_wearesnook.com#ext#@birminghamcitycouncil.onmicrosoft.com::f9cbbc31-4959-4783-8560-1113c279ac67" providerId="AD" clId="Web-{5D88D49F-0662-E817-3700-B4479F57197B}" dt="2023-10-23T11:43:36.887" v="771" actId="20577"/>
          <ac:spMkLst>
            <pc:docMk/>
            <pc:sldMk cId="1479750742" sldId="395"/>
            <ac:spMk id="7" creationId="{0D735954-BE7A-ECA0-D12E-E6ADAF842964}"/>
          </ac:spMkLst>
        </pc:spChg>
      </pc:sldChg>
      <pc:sldChg chg="modSp">
        <pc:chgData name="Ruth Grindley" userId="S::ruth.grindley_wearesnook.com#ext#@birminghamcitycouncil.onmicrosoft.com::f9cbbc31-4959-4783-8560-1113c279ac67" providerId="AD" clId="Web-{5D88D49F-0662-E817-3700-B4479F57197B}" dt="2023-10-23T16:12:07.952" v="1240" actId="14100"/>
        <pc:sldMkLst>
          <pc:docMk/>
          <pc:sldMk cId="1318363274" sldId="397"/>
        </pc:sldMkLst>
        <pc:spChg chg="mod">
          <ac:chgData name="Ruth Grindley" userId="S::ruth.grindley_wearesnook.com#ext#@birminghamcitycouncil.onmicrosoft.com::f9cbbc31-4959-4783-8560-1113c279ac67" providerId="AD" clId="Web-{5D88D49F-0662-E817-3700-B4479F57197B}" dt="2023-10-23T16:12:07.952" v="1240" actId="14100"/>
          <ac:spMkLst>
            <pc:docMk/>
            <pc:sldMk cId="1318363274" sldId="397"/>
            <ac:spMk id="4" creationId="{4D5F193D-A713-FF53-925D-CF5698F5406F}"/>
          </ac:spMkLst>
        </pc:spChg>
      </pc:sldChg>
    </pc:docChg>
  </pc:docChgLst>
  <pc:docChgLst>
    <pc:chgData name="Karen McPherson" userId="S::karen.mcpherson_necsws.com#ext#@birminghamcitycouncil.onmicrosoft.com::2a9f0f23-b44d-4b86-844b-bf8170181fc9" providerId="AD" clId="Web-{5D4413AA-B144-4400-B511-7AAF5C42CCDD}"/>
    <pc:docChg chg="modSld">
      <pc:chgData name="Karen McPherson" userId="S::karen.mcpherson_necsws.com#ext#@birminghamcitycouncil.onmicrosoft.com::2a9f0f23-b44d-4b86-844b-bf8170181fc9" providerId="AD" clId="Web-{5D4413AA-B144-4400-B511-7AAF5C42CCDD}" dt="2023-10-23T16:03:30.396" v="19" actId="20577"/>
      <pc:docMkLst>
        <pc:docMk/>
      </pc:docMkLst>
      <pc:sldChg chg="modSp">
        <pc:chgData name="Karen McPherson" userId="S::karen.mcpherson_necsws.com#ext#@birminghamcitycouncil.onmicrosoft.com::2a9f0f23-b44d-4b86-844b-bf8170181fc9" providerId="AD" clId="Web-{5D4413AA-B144-4400-B511-7AAF5C42CCDD}" dt="2023-10-23T15:46:56.151" v="0" actId="1076"/>
        <pc:sldMkLst>
          <pc:docMk/>
          <pc:sldMk cId="4181272070" sldId="336"/>
        </pc:sldMkLst>
        <pc:spChg chg="mod">
          <ac:chgData name="Karen McPherson" userId="S::karen.mcpherson_necsws.com#ext#@birminghamcitycouncil.onmicrosoft.com::2a9f0f23-b44d-4b86-844b-bf8170181fc9" providerId="AD" clId="Web-{5D4413AA-B144-4400-B511-7AAF5C42CCDD}" dt="2023-10-23T15:46:56.151" v="0" actId="1076"/>
          <ac:spMkLst>
            <pc:docMk/>
            <pc:sldMk cId="4181272070" sldId="336"/>
            <ac:spMk id="5" creationId="{65ABBDC1-DAE5-A35B-F353-2256525943AA}"/>
          </ac:spMkLst>
        </pc:spChg>
      </pc:sldChg>
      <pc:sldChg chg="modSp">
        <pc:chgData name="Karen McPherson" userId="S::karen.mcpherson_necsws.com#ext#@birminghamcitycouncil.onmicrosoft.com::2a9f0f23-b44d-4b86-844b-bf8170181fc9" providerId="AD" clId="Web-{5D4413AA-B144-4400-B511-7AAF5C42CCDD}" dt="2023-10-23T16:02:42.128" v="9" actId="20577"/>
        <pc:sldMkLst>
          <pc:docMk/>
          <pc:sldMk cId="2923270624" sldId="391"/>
        </pc:sldMkLst>
        <pc:spChg chg="mod">
          <ac:chgData name="Karen McPherson" userId="S::karen.mcpherson_necsws.com#ext#@birminghamcitycouncil.onmicrosoft.com::2a9f0f23-b44d-4b86-844b-bf8170181fc9" providerId="AD" clId="Web-{5D4413AA-B144-4400-B511-7AAF5C42CCDD}" dt="2023-10-23T16:02:42.128" v="9" actId="20577"/>
          <ac:spMkLst>
            <pc:docMk/>
            <pc:sldMk cId="2923270624" sldId="391"/>
            <ac:spMk id="7" creationId="{0D735954-BE7A-ECA0-D12E-E6ADAF842964}"/>
          </ac:spMkLst>
        </pc:spChg>
      </pc:sldChg>
      <pc:sldChg chg="modSp">
        <pc:chgData name="Karen McPherson" userId="S::karen.mcpherson_necsws.com#ext#@birminghamcitycouncil.onmicrosoft.com::2a9f0f23-b44d-4b86-844b-bf8170181fc9" providerId="AD" clId="Web-{5D4413AA-B144-4400-B511-7AAF5C42CCDD}" dt="2023-10-23T16:03:30.396" v="19" actId="20577"/>
        <pc:sldMkLst>
          <pc:docMk/>
          <pc:sldMk cId="3779904109" sldId="393"/>
        </pc:sldMkLst>
        <pc:spChg chg="mod">
          <ac:chgData name="Karen McPherson" userId="S::karen.mcpherson_necsws.com#ext#@birminghamcitycouncil.onmicrosoft.com::2a9f0f23-b44d-4b86-844b-bf8170181fc9" providerId="AD" clId="Web-{5D4413AA-B144-4400-B511-7AAF5C42CCDD}" dt="2023-10-23T16:03:07.910" v="14" actId="20577"/>
          <ac:spMkLst>
            <pc:docMk/>
            <pc:sldMk cId="3779904109" sldId="393"/>
            <ac:spMk id="2" creationId="{65B8B7B2-55A8-A985-FEDC-A017C211184B}"/>
          </ac:spMkLst>
        </pc:spChg>
        <pc:spChg chg="mod">
          <ac:chgData name="Karen McPherson" userId="S::karen.mcpherson_necsws.com#ext#@birminghamcitycouncil.onmicrosoft.com::2a9f0f23-b44d-4b86-844b-bf8170181fc9" providerId="AD" clId="Web-{5D4413AA-B144-4400-B511-7AAF5C42CCDD}" dt="2023-10-23T16:03:30.396" v="19" actId="20577"/>
          <ac:spMkLst>
            <pc:docMk/>
            <pc:sldMk cId="3779904109" sldId="393"/>
            <ac:spMk id="7" creationId="{0D735954-BE7A-ECA0-D12E-E6ADAF842964}"/>
          </ac:spMkLst>
        </pc:spChg>
      </pc:sldChg>
    </pc:docChg>
  </pc:docChgLst>
  <pc:docChgLst>
    <pc:chgData name="Ruth Grindley" userId="8ac0e980-9047-4561-9a96-306f97305c8f" providerId="ADAL" clId="{B55A42C2-DEFC-7448-9113-18CDB625F889}"/>
    <pc:docChg chg="custSel modSld">
      <pc:chgData name="Ruth Grindley" userId="8ac0e980-9047-4561-9a96-306f97305c8f" providerId="ADAL" clId="{B55A42C2-DEFC-7448-9113-18CDB625F889}" dt="2023-11-08T09:48:43.702" v="440" actId="1076"/>
      <pc:docMkLst>
        <pc:docMk/>
      </pc:docMkLst>
      <pc:sldChg chg="modSp">
        <pc:chgData name="Ruth Grindley" userId="8ac0e980-9047-4561-9a96-306f97305c8f" providerId="ADAL" clId="{B55A42C2-DEFC-7448-9113-18CDB625F889}" dt="2023-11-08T09:10:28.467" v="21" actId="20577"/>
        <pc:sldMkLst>
          <pc:docMk/>
          <pc:sldMk cId="1496831930" sldId="405"/>
        </pc:sldMkLst>
        <pc:spChg chg="mod">
          <ac:chgData name="Ruth Grindley" userId="8ac0e980-9047-4561-9a96-306f97305c8f" providerId="ADAL" clId="{B55A42C2-DEFC-7448-9113-18CDB625F889}" dt="2023-11-08T09:10:28.467" v="21" actId="20577"/>
          <ac:spMkLst>
            <pc:docMk/>
            <pc:sldMk cId="1496831930" sldId="405"/>
            <ac:spMk id="4" creationId="{6094E29B-A222-E40C-B5CD-52E7BEC97BD8}"/>
          </ac:spMkLst>
        </pc:spChg>
      </pc:sldChg>
      <pc:sldChg chg="modSp">
        <pc:chgData name="Ruth Grindley" userId="8ac0e980-9047-4561-9a96-306f97305c8f" providerId="ADAL" clId="{B55A42C2-DEFC-7448-9113-18CDB625F889}" dt="2023-11-08T09:45:54.491" v="382" actId="20577"/>
        <pc:sldMkLst>
          <pc:docMk/>
          <pc:sldMk cId="1199577848" sldId="408"/>
        </pc:sldMkLst>
        <pc:spChg chg="mod">
          <ac:chgData name="Ruth Grindley" userId="8ac0e980-9047-4561-9a96-306f97305c8f" providerId="ADAL" clId="{B55A42C2-DEFC-7448-9113-18CDB625F889}" dt="2023-11-08T09:43:57.102" v="282" actId="20577"/>
          <ac:spMkLst>
            <pc:docMk/>
            <pc:sldMk cId="1199577848" sldId="408"/>
            <ac:spMk id="3" creationId="{00000000-0000-0000-0000-000000000000}"/>
          </ac:spMkLst>
        </pc:spChg>
        <pc:spChg chg="mod">
          <ac:chgData name="Ruth Grindley" userId="8ac0e980-9047-4561-9a96-306f97305c8f" providerId="ADAL" clId="{B55A42C2-DEFC-7448-9113-18CDB625F889}" dt="2023-11-08T09:45:54.491" v="382" actId="20577"/>
          <ac:spMkLst>
            <pc:docMk/>
            <pc:sldMk cId="1199577848" sldId="408"/>
            <ac:spMk id="6" creationId="{7FFC8C70-569C-3CBA-6AAB-6BCD795720FC}"/>
          </ac:spMkLst>
        </pc:spChg>
      </pc:sldChg>
      <pc:sldChg chg="modSp">
        <pc:chgData name="Ruth Grindley" userId="8ac0e980-9047-4561-9a96-306f97305c8f" providerId="ADAL" clId="{B55A42C2-DEFC-7448-9113-18CDB625F889}" dt="2023-11-08T09:41:24.693" v="257" actId="20577"/>
        <pc:sldMkLst>
          <pc:docMk/>
          <pc:sldMk cId="1514226886" sldId="410"/>
        </pc:sldMkLst>
        <pc:spChg chg="mod">
          <ac:chgData name="Ruth Grindley" userId="8ac0e980-9047-4561-9a96-306f97305c8f" providerId="ADAL" clId="{B55A42C2-DEFC-7448-9113-18CDB625F889}" dt="2023-11-08T09:41:24.693" v="257" actId="20577"/>
          <ac:spMkLst>
            <pc:docMk/>
            <pc:sldMk cId="1514226886" sldId="410"/>
            <ac:spMk id="3" creationId="{00000000-0000-0000-0000-000000000000}"/>
          </ac:spMkLst>
        </pc:spChg>
      </pc:sldChg>
      <pc:sldChg chg="modSp">
        <pc:chgData name="Ruth Grindley" userId="8ac0e980-9047-4561-9a96-306f97305c8f" providerId="ADAL" clId="{B55A42C2-DEFC-7448-9113-18CDB625F889}" dt="2023-11-08T09:48:03.708" v="403" actId="14100"/>
        <pc:sldMkLst>
          <pc:docMk/>
          <pc:sldMk cId="3068671529" sldId="413"/>
        </pc:sldMkLst>
        <pc:spChg chg="mod">
          <ac:chgData name="Ruth Grindley" userId="8ac0e980-9047-4561-9a96-306f97305c8f" providerId="ADAL" clId="{B55A42C2-DEFC-7448-9113-18CDB625F889}" dt="2023-11-08T09:48:03.708" v="403" actId="14100"/>
          <ac:spMkLst>
            <pc:docMk/>
            <pc:sldMk cId="3068671529" sldId="413"/>
            <ac:spMk id="3" creationId="{00000000-0000-0000-0000-000000000000}"/>
          </ac:spMkLst>
        </pc:spChg>
        <pc:spChg chg="mod">
          <ac:chgData name="Ruth Grindley" userId="8ac0e980-9047-4561-9a96-306f97305c8f" providerId="ADAL" clId="{B55A42C2-DEFC-7448-9113-18CDB625F889}" dt="2023-11-08T09:39:57.671" v="226" actId="20577"/>
          <ac:spMkLst>
            <pc:docMk/>
            <pc:sldMk cId="3068671529" sldId="413"/>
            <ac:spMk id="5" creationId="{7E7748DF-BB1A-B8FA-1F3D-804200B49CC9}"/>
          </ac:spMkLst>
        </pc:spChg>
      </pc:sldChg>
      <pc:sldChg chg="addSp modSp">
        <pc:chgData name="Ruth Grindley" userId="8ac0e980-9047-4561-9a96-306f97305c8f" providerId="ADAL" clId="{B55A42C2-DEFC-7448-9113-18CDB625F889}" dt="2023-11-08T09:48:43.702" v="440" actId="1076"/>
        <pc:sldMkLst>
          <pc:docMk/>
          <pc:sldMk cId="1545111143" sldId="414"/>
        </pc:sldMkLst>
        <pc:spChg chg="add mod">
          <ac:chgData name="Ruth Grindley" userId="8ac0e980-9047-4561-9a96-306f97305c8f" providerId="ADAL" clId="{B55A42C2-DEFC-7448-9113-18CDB625F889}" dt="2023-11-08T09:48:43.702" v="440" actId="1076"/>
          <ac:spMkLst>
            <pc:docMk/>
            <pc:sldMk cId="1545111143" sldId="414"/>
            <ac:spMk id="4" creationId="{E234517A-EF63-389B-ACF2-A364FCE08A07}"/>
          </ac:spMkLst>
        </pc:spChg>
        <pc:spChg chg="mod">
          <ac:chgData name="Ruth Grindley" userId="8ac0e980-9047-4561-9a96-306f97305c8f" providerId="ADAL" clId="{B55A42C2-DEFC-7448-9113-18CDB625F889}" dt="2023-11-08T09:38:57.271" v="210" actId="20577"/>
          <ac:spMkLst>
            <pc:docMk/>
            <pc:sldMk cId="1545111143" sldId="414"/>
            <ac:spMk id="5" creationId="{7E7748DF-BB1A-B8FA-1F3D-804200B49CC9}"/>
          </ac:spMkLst>
        </pc:spChg>
      </pc:sldChg>
      <pc:sldChg chg="modSp">
        <pc:chgData name="Ruth Grindley" userId="8ac0e980-9047-4561-9a96-306f97305c8f" providerId="ADAL" clId="{B55A42C2-DEFC-7448-9113-18CDB625F889}" dt="2023-11-08T09:13:59.056" v="118" actId="20577"/>
        <pc:sldMkLst>
          <pc:docMk/>
          <pc:sldMk cId="3972252225" sldId="415"/>
        </pc:sldMkLst>
        <pc:spChg chg="mod">
          <ac:chgData name="Ruth Grindley" userId="8ac0e980-9047-4561-9a96-306f97305c8f" providerId="ADAL" clId="{B55A42C2-DEFC-7448-9113-18CDB625F889}" dt="2023-11-08T09:13:48.019" v="110" actId="14100"/>
          <ac:spMkLst>
            <pc:docMk/>
            <pc:sldMk cId="3972252225" sldId="415"/>
            <ac:spMk id="2" creationId="{4BEF1438-CDAD-0C1D-0BF1-7328516722DC}"/>
          </ac:spMkLst>
        </pc:spChg>
        <pc:spChg chg="mod">
          <ac:chgData name="Ruth Grindley" userId="8ac0e980-9047-4561-9a96-306f97305c8f" providerId="ADAL" clId="{B55A42C2-DEFC-7448-9113-18CDB625F889}" dt="2023-11-08T09:13:59.056" v="118" actId="20577"/>
          <ac:spMkLst>
            <pc:docMk/>
            <pc:sldMk cId="3972252225" sldId="415"/>
            <ac:spMk id="5" creationId="{7E7748DF-BB1A-B8FA-1F3D-804200B49CC9}"/>
          </ac:spMkLst>
        </pc:spChg>
      </pc:sldChg>
      <pc:sldChg chg="modSp">
        <pc:chgData name="Ruth Grindley" userId="8ac0e980-9047-4561-9a96-306f97305c8f" providerId="ADAL" clId="{B55A42C2-DEFC-7448-9113-18CDB625F889}" dt="2023-11-08T09:15:02.722" v="154" actId="20577"/>
        <pc:sldMkLst>
          <pc:docMk/>
          <pc:sldMk cId="1122450028" sldId="416"/>
        </pc:sldMkLst>
        <pc:spChg chg="mod">
          <ac:chgData name="Ruth Grindley" userId="8ac0e980-9047-4561-9a96-306f97305c8f" providerId="ADAL" clId="{B55A42C2-DEFC-7448-9113-18CDB625F889}" dt="2023-11-08T09:15:02.722" v="154" actId="20577"/>
          <ac:spMkLst>
            <pc:docMk/>
            <pc:sldMk cId="1122450028" sldId="416"/>
            <ac:spMk id="5" creationId="{7E7748DF-BB1A-B8FA-1F3D-804200B49CC9}"/>
          </ac:spMkLst>
        </pc:spChg>
      </pc:sldChg>
      <pc:sldChg chg="modSp">
        <pc:chgData name="Ruth Grindley" userId="8ac0e980-9047-4561-9a96-306f97305c8f" providerId="ADAL" clId="{B55A42C2-DEFC-7448-9113-18CDB625F889}" dt="2023-11-08T09:16:03.192" v="164" actId="20577"/>
        <pc:sldMkLst>
          <pc:docMk/>
          <pc:sldMk cId="1011619550" sldId="417"/>
        </pc:sldMkLst>
        <pc:spChg chg="mod">
          <ac:chgData name="Ruth Grindley" userId="8ac0e980-9047-4561-9a96-306f97305c8f" providerId="ADAL" clId="{B55A42C2-DEFC-7448-9113-18CDB625F889}" dt="2023-11-08T09:16:03.192" v="164" actId="20577"/>
          <ac:spMkLst>
            <pc:docMk/>
            <pc:sldMk cId="1011619550" sldId="417"/>
            <ac:spMk id="3" creationId="{00000000-0000-0000-0000-000000000000}"/>
          </ac:spMkLst>
        </pc:spChg>
        <pc:spChg chg="mod">
          <ac:chgData name="Ruth Grindley" userId="8ac0e980-9047-4561-9a96-306f97305c8f" providerId="ADAL" clId="{B55A42C2-DEFC-7448-9113-18CDB625F889}" dt="2023-11-08T09:15:27.297" v="158" actId="20577"/>
          <ac:spMkLst>
            <pc:docMk/>
            <pc:sldMk cId="1011619550" sldId="417"/>
            <ac:spMk id="4" creationId="{FC66B979-DAF8-3D76-53F7-3C339DCE1A16}"/>
          </ac:spMkLst>
        </pc:spChg>
      </pc:sldChg>
      <pc:sldChg chg="modSp">
        <pc:chgData name="Ruth Grindley" userId="8ac0e980-9047-4561-9a96-306f97305c8f" providerId="ADAL" clId="{B55A42C2-DEFC-7448-9113-18CDB625F889}" dt="2023-11-08T09:16:27.890" v="174" actId="20577"/>
        <pc:sldMkLst>
          <pc:docMk/>
          <pc:sldMk cId="1536144324" sldId="418"/>
        </pc:sldMkLst>
        <pc:spChg chg="mod">
          <ac:chgData name="Ruth Grindley" userId="8ac0e980-9047-4561-9a96-306f97305c8f" providerId="ADAL" clId="{B55A42C2-DEFC-7448-9113-18CDB625F889}" dt="2023-11-08T09:16:27.890" v="174" actId="20577"/>
          <ac:spMkLst>
            <pc:docMk/>
            <pc:sldMk cId="1536144324" sldId="418"/>
            <ac:spMk id="3" creationId="{00000000-0000-0000-0000-000000000000}"/>
          </ac:spMkLst>
        </pc:spChg>
        <pc:spChg chg="mod">
          <ac:chgData name="Ruth Grindley" userId="8ac0e980-9047-4561-9a96-306f97305c8f" providerId="ADAL" clId="{B55A42C2-DEFC-7448-9113-18CDB625F889}" dt="2023-11-08T09:16:20.201" v="173" actId="20577"/>
          <ac:spMkLst>
            <pc:docMk/>
            <pc:sldMk cId="1536144324" sldId="418"/>
            <ac:spMk id="4" creationId="{FC66B979-DAF8-3D76-53F7-3C339DCE1A16}"/>
          </ac:spMkLst>
        </pc:spChg>
      </pc:sldChg>
      <pc:sldChg chg="modSp addCm delCm">
        <pc:chgData name="Ruth Grindley" userId="8ac0e980-9047-4561-9a96-306f97305c8f" providerId="ADAL" clId="{B55A42C2-DEFC-7448-9113-18CDB625F889}" dt="2023-11-08T09:37:27.193" v="194" actId="20577"/>
        <pc:sldMkLst>
          <pc:docMk/>
          <pc:sldMk cId="39643386" sldId="419"/>
        </pc:sldMkLst>
        <pc:spChg chg="mod">
          <ac:chgData name="Ruth Grindley" userId="8ac0e980-9047-4561-9a96-306f97305c8f" providerId="ADAL" clId="{B55A42C2-DEFC-7448-9113-18CDB625F889}" dt="2023-11-08T09:37:27.193" v="194" actId="20577"/>
          <ac:spMkLst>
            <pc:docMk/>
            <pc:sldMk cId="39643386" sldId="419"/>
            <ac:spMk id="4" creationId="{FC66B979-DAF8-3D76-53F7-3C339DCE1A16}"/>
          </ac:spMkLst>
        </pc:spChg>
      </pc:sldChg>
    </pc:docChg>
  </pc:docChgLst>
  <pc:docChgLst>
    <pc:chgData name="Keara Drumm" userId="S::keara.drumm_wearesnook.com#ext#@birminghamcitycouncil.onmicrosoft.com::d7d44069-bd37-44c0-8ebc-6bfbf36dc5c0" providerId="AD" clId="Web-{DFC40953-B010-AE63-4DC2-95DAB71A4835}"/>
    <pc:docChg chg="mod addSld delSld modSld sldOrd">
      <pc:chgData name="Keara Drumm" userId="S::keara.drumm_wearesnook.com#ext#@birminghamcitycouncil.onmicrosoft.com::d7d44069-bd37-44c0-8ebc-6bfbf36dc5c0" providerId="AD" clId="Web-{DFC40953-B010-AE63-4DC2-95DAB71A4835}" dt="2023-08-29T16:05:40.750" v="2093" actId="20577"/>
      <pc:docMkLst>
        <pc:docMk/>
      </pc:docMkLst>
      <pc:sldChg chg="addSp delSp modSp">
        <pc:chgData name="Keara Drumm" userId="S::keara.drumm_wearesnook.com#ext#@birminghamcitycouncil.onmicrosoft.com::d7d44069-bd37-44c0-8ebc-6bfbf36dc5c0" providerId="AD" clId="Web-{DFC40953-B010-AE63-4DC2-95DAB71A4835}" dt="2023-08-29T15:32:31.988" v="782" actId="20577"/>
        <pc:sldMkLst>
          <pc:docMk/>
          <pc:sldMk cId="2992652573" sldId="351"/>
        </pc:sldMkLst>
        <pc:spChg chg="mod">
          <ac:chgData name="Keara Drumm" userId="S::keara.drumm_wearesnook.com#ext#@birminghamcitycouncil.onmicrosoft.com::d7d44069-bd37-44c0-8ebc-6bfbf36dc5c0" providerId="AD" clId="Web-{DFC40953-B010-AE63-4DC2-95DAB71A4835}" dt="2023-08-29T15:10:58.694" v="207" actId="20577"/>
          <ac:spMkLst>
            <pc:docMk/>
            <pc:sldMk cId="2992652573" sldId="351"/>
            <ac:spMk id="4" creationId="{50BEFABD-222D-5477-636D-F3D5ED865294}"/>
          </ac:spMkLst>
        </pc:spChg>
        <pc:spChg chg="add del">
          <ac:chgData name="Keara Drumm" userId="S::keara.drumm_wearesnook.com#ext#@birminghamcitycouncil.onmicrosoft.com::d7d44069-bd37-44c0-8ebc-6bfbf36dc5c0" providerId="AD" clId="Web-{DFC40953-B010-AE63-4DC2-95DAB71A4835}" dt="2023-08-29T15:10:23.553" v="184"/>
          <ac:spMkLst>
            <pc:docMk/>
            <pc:sldMk cId="2992652573" sldId="351"/>
            <ac:spMk id="5" creationId="{923E01BE-E5CA-90DD-F2A4-5DF02EFCE066}"/>
          </ac:spMkLst>
        </pc:spChg>
        <pc:spChg chg="add mod">
          <ac:chgData name="Keara Drumm" userId="S::keara.drumm_wearesnook.com#ext#@birminghamcitycouncil.onmicrosoft.com::d7d44069-bd37-44c0-8ebc-6bfbf36dc5c0" providerId="AD" clId="Web-{DFC40953-B010-AE63-4DC2-95DAB71A4835}" dt="2023-08-29T15:32:31.988" v="782" actId="20577"/>
          <ac:spMkLst>
            <pc:docMk/>
            <pc:sldMk cId="2992652573" sldId="351"/>
            <ac:spMk id="7" creationId="{0D735954-BE7A-ECA0-D12E-E6ADAF842964}"/>
          </ac:spMkLst>
        </pc:spChg>
      </pc:sldChg>
      <pc:sldChg chg="addSp delSp modSp">
        <pc:chgData name="Keara Drumm" userId="S::keara.drumm_wearesnook.com#ext#@birminghamcitycouncil.onmicrosoft.com::d7d44069-bd37-44c0-8ebc-6bfbf36dc5c0" providerId="AD" clId="Web-{DFC40953-B010-AE63-4DC2-95DAB71A4835}" dt="2023-08-29T15:05:01.624" v="133" actId="20577"/>
        <pc:sldMkLst>
          <pc:docMk/>
          <pc:sldMk cId="1908405423" sldId="352"/>
        </pc:sldMkLst>
        <pc:spChg chg="mod">
          <ac:chgData name="Keara Drumm" userId="S::keara.drumm_wearesnook.com#ext#@birminghamcitycouncil.onmicrosoft.com::d7d44069-bd37-44c0-8ebc-6bfbf36dc5c0" providerId="AD" clId="Web-{DFC40953-B010-AE63-4DC2-95DAB71A4835}" dt="2023-08-29T14:58:13.147" v="84" actId="20577"/>
          <ac:spMkLst>
            <pc:docMk/>
            <pc:sldMk cId="1908405423" sldId="352"/>
            <ac:spMk id="2" creationId="{65B8B7B2-55A8-A985-FEDC-A017C211184B}"/>
          </ac:spMkLst>
        </pc:spChg>
        <pc:spChg chg="del">
          <ac:chgData name="Keara Drumm" userId="S::keara.drumm_wearesnook.com#ext#@birminghamcitycouncil.onmicrosoft.com::d7d44069-bd37-44c0-8ebc-6bfbf36dc5c0" providerId="AD" clId="Web-{DFC40953-B010-AE63-4DC2-95DAB71A4835}" dt="2023-08-29T14:56:06.284" v="78"/>
          <ac:spMkLst>
            <pc:docMk/>
            <pc:sldMk cId="1908405423" sldId="352"/>
            <ac:spMk id="4" creationId="{A1BAE0CA-B005-F3BF-E2E7-467FC10C0268}"/>
          </ac:spMkLst>
        </pc:spChg>
        <pc:spChg chg="mod">
          <ac:chgData name="Keara Drumm" userId="S::keara.drumm_wearesnook.com#ext#@birminghamcitycouncil.onmicrosoft.com::d7d44069-bd37-44c0-8ebc-6bfbf36dc5c0" providerId="AD" clId="Web-{DFC40953-B010-AE63-4DC2-95DAB71A4835}" dt="2023-08-29T15:05:01.624" v="133" actId="20577"/>
          <ac:spMkLst>
            <pc:docMk/>
            <pc:sldMk cId="1908405423" sldId="352"/>
            <ac:spMk id="5" creationId="{3006DF91-3D90-3239-67F8-5656F475D61F}"/>
          </ac:spMkLst>
        </pc:spChg>
        <pc:spChg chg="add del mod ord">
          <ac:chgData name="Keara Drumm" userId="S::keara.drumm_wearesnook.com#ext#@birminghamcitycouncil.onmicrosoft.com::d7d44069-bd37-44c0-8ebc-6bfbf36dc5c0" providerId="AD" clId="Web-{DFC40953-B010-AE63-4DC2-95DAB71A4835}" dt="2023-08-29T14:59:09.851" v="97"/>
          <ac:spMkLst>
            <pc:docMk/>
            <pc:sldMk cId="1908405423" sldId="352"/>
            <ac:spMk id="7" creationId="{11AB6046-3E9A-F382-551F-7ADDB3FFEB14}"/>
          </ac:spMkLst>
        </pc:spChg>
        <pc:picChg chg="del">
          <ac:chgData name="Keara Drumm" userId="S::keara.drumm_wearesnook.com#ext#@birminghamcitycouncil.onmicrosoft.com::d7d44069-bd37-44c0-8ebc-6bfbf36dc5c0" providerId="AD" clId="Web-{DFC40953-B010-AE63-4DC2-95DAB71A4835}" dt="2023-08-29T14:56:07.238" v="79"/>
          <ac:picMkLst>
            <pc:docMk/>
            <pc:sldMk cId="1908405423" sldId="352"/>
            <ac:picMk id="3" creationId="{62303972-D0E8-33C7-E2EB-118EC1909C7B}"/>
          </ac:picMkLst>
        </pc:picChg>
        <pc:picChg chg="add del mod">
          <ac:chgData name="Keara Drumm" userId="S::keara.drumm_wearesnook.com#ext#@birminghamcitycouncil.onmicrosoft.com::d7d44069-bd37-44c0-8ebc-6bfbf36dc5c0" providerId="AD" clId="Web-{DFC40953-B010-AE63-4DC2-95DAB71A4835}" dt="2023-08-29T15:00:54.884" v="102"/>
          <ac:picMkLst>
            <pc:docMk/>
            <pc:sldMk cId="1908405423" sldId="352"/>
            <ac:picMk id="6" creationId="{2412A20A-E48A-89BB-F440-19E60C40C48E}"/>
          </ac:picMkLst>
        </pc:picChg>
        <pc:picChg chg="add del mod">
          <ac:chgData name="Keara Drumm" userId="S::keara.drumm_wearesnook.com#ext#@birminghamcitycouncil.onmicrosoft.com::d7d44069-bd37-44c0-8ebc-6bfbf36dc5c0" providerId="AD" clId="Web-{DFC40953-B010-AE63-4DC2-95DAB71A4835}" dt="2023-08-29T15:01:32.401" v="106"/>
          <ac:picMkLst>
            <pc:docMk/>
            <pc:sldMk cId="1908405423" sldId="352"/>
            <ac:picMk id="8" creationId="{7772C85F-C8B4-7640-A5EA-21D8BF8ABDC4}"/>
          </ac:picMkLst>
        </pc:picChg>
        <pc:picChg chg="add del mod">
          <ac:chgData name="Keara Drumm" userId="S::keara.drumm_wearesnook.com#ext#@birminghamcitycouncil.onmicrosoft.com::d7d44069-bd37-44c0-8ebc-6bfbf36dc5c0" providerId="AD" clId="Web-{DFC40953-B010-AE63-4DC2-95DAB71A4835}" dt="2023-08-29T15:03:29.419" v="114"/>
          <ac:picMkLst>
            <pc:docMk/>
            <pc:sldMk cId="1908405423" sldId="352"/>
            <ac:picMk id="9" creationId="{CCF05F55-EED3-0A90-D4CE-5912CB2CF6BE}"/>
          </ac:picMkLst>
        </pc:picChg>
        <pc:picChg chg="add del mod">
          <ac:chgData name="Keara Drumm" userId="S::keara.drumm_wearesnook.com#ext#@birminghamcitycouncil.onmicrosoft.com::d7d44069-bd37-44c0-8ebc-6bfbf36dc5c0" providerId="AD" clId="Web-{DFC40953-B010-AE63-4DC2-95DAB71A4835}" dt="2023-08-29T15:03:14.481" v="113"/>
          <ac:picMkLst>
            <pc:docMk/>
            <pc:sldMk cId="1908405423" sldId="352"/>
            <ac:picMk id="10" creationId="{439B3F28-BA74-E0CB-247A-4E9460EA46AB}"/>
          </ac:picMkLst>
        </pc:picChg>
        <pc:picChg chg="add mod">
          <ac:chgData name="Keara Drumm" userId="S::keara.drumm_wearesnook.com#ext#@birminghamcitycouncil.onmicrosoft.com::d7d44069-bd37-44c0-8ebc-6bfbf36dc5c0" providerId="AD" clId="Web-{DFC40953-B010-AE63-4DC2-95DAB71A4835}" dt="2023-08-29T15:04:13.326" v="120"/>
          <ac:picMkLst>
            <pc:docMk/>
            <pc:sldMk cId="1908405423" sldId="352"/>
            <ac:picMk id="11" creationId="{21C22C42-23B5-1880-6ECC-5132709FDD95}"/>
          </ac:picMkLst>
        </pc:picChg>
      </pc:sldChg>
      <pc:sldChg chg="addSp del">
        <pc:chgData name="Keara Drumm" userId="S::keara.drumm_wearesnook.com#ext#@birminghamcitycouncil.onmicrosoft.com::d7d44069-bd37-44c0-8ebc-6bfbf36dc5c0" providerId="AD" clId="Web-{DFC40953-B010-AE63-4DC2-95DAB71A4835}" dt="2023-08-29T15:07:01.361" v="135"/>
        <pc:sldMkLst>
          <pc:docMk/>
          <pc:sldMk cId="1604351833" sldId="353"/>
        </pc:sldMkLst>
        <pc:spChg chg="add">
          <ac:chgData name="Keara Drumm" userId="S::keara.drumm_wearesnook.com#ext#@birminghamcitycouncil.onmicrosoft.com::d7d44069-bd37-44c0-8ebc-6bfbf36dc5c0" providerId="AD" clId="Web-{DFC40953-B010-AE63-4DC2-95DAB71A4835}" dt="2023-08-29T15:06:32.314" v="134"/>
          <ac:spMkLst>
            <pc:docMk/>
            <pc:sldMk cId="1604351833" sldId="353"/>
            <ac:spMk id="6" creationId="{EE384F82-3E4B-F57D-DC7E-B6C19F69F3EB}"/>
          </ac:spMkLst>
        </pc:spChg>
      </pc:sldChg>
      <pc:sldChg chg="addSp modSp add del">
        <pc:chgData name="Keara Drumm" userId="S::keara.drumm_wearesnook.com#ext#@birminghamcitycouncil.onmicrosoft.com::d7d44069-bd37-44c0-8ebc-6bfbf36dc5c0" providerId="AD" clId="Web-{DFC40953-B010-AE63-4DC2-95DAB71A4835}" dt="2023-08-29T15:37:40.901" v="1100" actId="20577"/>
        <pc:sldMkLst>
          <pc:docMk/>
          <pc:sldMk cId="958790252" sldId="354"/>
        </pc:sldMkLst>
        <pc:spChg chg="add mod">
          <ac:chgData name="Keara Drumm" userId="S::keara.drumm_wearesnook.com#ext#@birminghamcitycouncil.onmicrosoft.com::d7d44069-bd37-44c0-8ebc-6bfbf36dc5c0" providerId="AD" clId="Web-{DFC40953-B010-AE63-4DC2-95DAB71A4835}" dt="2023-08-29T15:37:40.901" v="1100" actId="20577"/>
          <ac:spMkLst>
            <pc:docMk/>
            <pc:sldMk cId="958790252" sldId="354"/>
            <ac:spMk id="5" creationId="{FA4798A9-2606-2831-6805-BAAB060C4338}"/>
          </ac:spMkLst>
        </pc:spChg>
      </pc:sldChg>
      <pc:sldChg chg="modSp">
        <pc:chgData name="Keara Drumm" userId="S::keara.drumm_wearesnook.com#ext#@birminghamcitycouncil.onmicrosoft.com::d7d44069-bd37-44c0-8ebc-6bfbf36dc5c0" providerId="AD" clId="Web-{DFC40953-B010-AE63-4DC2-95DAB71A4835}" dt="2023-08-29T15:32:47.051" v="792" actId="20577"/>
        <pc:sldMkLst>
          <pc:docMk/>
          <pc:sldMk cId="591177067" sldId="355"/>
        </pc:sldMkLst>
        <pc:spChg chg="mod">
          <ac:chgData name="Keara Drumm" userId="S::keara.drumm_wearesnook.com#ext#@birminghamcitycouncil.onmicrosoft.com::d7d44069-bd37-44c0-8ebc-6bfbf36dc5c0" providerId="AD" clId="Web-{DFC40953-B010-AE63-4DC2-95DAB71A4835}" dt="2023-08-29T15:32:47.051" v="792" actId="20577"/>
          <ac:spMkLst>
            <pc:docMk/>
            <pc:sldMk cId="591177067" sldId="355"/>
            <ac:spMk id="4" creationId="{50BEFABD-222D-5477-636D-F3D5ED865294}"/>
          </ac:spMkLst>
        </pc:spChg>
      </pc:sldChg>
      <pc:sldChg chg="modSp">
        <pc:chgData name="Keara Drumm" userId="S::keara.drumm_wearesnook.com#ext#@birminghamcitycouncil.onmicrosoft.com::d7d44069-bd37-44c0-8ebc-6bfbf36dc5c0" providerId="AD" clId="Web-{DFC40953-B010-AE63-4DC2-95DAB71A4835}" dt="2023-08-29T15:34:11.100" v="812" actId="14100"/>
        <pc:sldMkLst>
          <pc:docMk/>
          <pc:sldMk cId="3644152962" sldId="356"/>
        </pc:sldMkLst>
        <pc:spChg chg="mod">
          <ac:chgData name="Keara Drumm" userId="S::keara.drumm_wearesnook.com#ext#@birminghamcitycouncil.onmicrosoft.com::d7d44069-bd37-44c0-8ebc-6bfbf36dc5c0" providerId="AD" clId="Web-{DFC40953-B010-AE63-4DC2-95DAB71A4835}" dt="2023-08-29T15:34:11.100" v="812" actId="14100"/>
          <ac:spMkLst>
            <pc:docMk/>
            <pc:sldMk cId="3644152962" sldId="356"/>
            <ac:spMk id="4" creationId="{50BEFABD-222D-5477-636D-F3D5ED865294}"/>
          </ac:spMkLst>
        </pc:spChg>
      </pc:sldChg>
      <pc:sldChg chg="addSp modSp ord">
        <pc:chgData name="Keara Drumm" userId="S::keara.drumm_wearesnook.com#ext#@birminghamcitycouncil.onmicrosoft.com::d7d44069-bd37-44c0-8ebc-6bfbf36dc5c0" providerId="AD" clId="Web-{DFC40953-B010-AE63-4DC2-95DAB71A4835}" dt="2023-08-29T15:47:15.617" v="1816" actId="14100"/>
        <pc:sldMkLst>
          <pc:docMk/>
          <pc:sldMk cId="1400971163" sldId="357"/>
        </pc:sldMkLst>
        <pc:spChg chg="add mod">
          <ac:chgData name="Keara Drumm" userId="S::keara.drumm_wearesnook.com#ext#@birminghamcitycouncil.onmicrosoft.com::d7d44069-bd37-44c0-8ebc-6bfbf36dc5c0" providerId="AD" clId="Web-{DFC40953-B010-AE63-4DC2-95DAB71A4835}" dt="2023-08-29T15:47:15.617" v="1816" actId="14100"/>
          <ac:spMkLst>
            <pc:docMk/>
            <pc:sldMk cId="1400971163" sldId="357"/>
            <ac:spMk id="5" creationId="{7BED62AA-65D2-88C7-DBDE-7AC3EA051D7B}"/>
          </ac:spMkLst>
        </pc:spChg>
      </pc:sldChg>
      <pc:sldChg chg="modSp">
        <pc:chgData name="Keara Drumm" userId="S::keara.drumm_wearesnook.com#ext#@birminghamcitycouncil.onmicrosoft.com::d7d44069-bd37-44c0-8ebc-6bfbf36dc5c0" providerId="AD" clId="Web-{DFC40953-B010-AE63-4DC2-95DAB71A4835}" dt="2023-08-29T16:05:40.750" v="2093" actId="20577"/>
        <pc:sldMkLst>
          <pc:docMk/>
          <pc:sldMk cId="1131690239" sldId="358"/>
        </pc:sldMkLst>
        <pc:spChg chg="mod">
          <ac:chgData name="Keara Drumm" userId="S::keara.drumm_wearesnook.com#ext#@birminghamcitycouncil.onmicrosoft.com::d7d44069-bd37-44c0-8ebc-6bfbf36dc5c0" providerId="AD" clId="Web-{DFC40953-B010-AE63-4DC2-95DAB71A4835}" dt="2023-08-29T16:05:40.750" v="2093" actId="20577"/>
          <ac:spMkLst>
            <pc:docMk/>
            <pc:sldMk cId="1131690239" sldId="358"/>
            <ac:spMk id="4" creationId="{50BEFABD-222D-5477-636D-F3D5ED865294}"/>
          </ac:spMkLst>
        </pc:spChg>
      </pc:sldChg>
      <pc:sldChg chg="modCm">
        <pc:chgData name="Keara Drumm" userId="S::keara.drumm_wearesnook.com#ext#@birminghamcitycouncil.onmicrosoft.com::d7d44069-bd37-44c0-8ebc-6bfbf36dc5c0" providerId="AD" clId="Web-{DFC40953-B010-AE63-4DC2-95DAB71A4835}" dt="2023-08-29T15:44:23.707" v="1390"/>
        <pc:sldMkLst>
          <pc:docMk/>
          <pc:sldMk cId="1168147172" sldId="360"/>
        </pc:sldMkLst>
        <pc:extLst>
          <p:ext xmlns:p="http://schemas.openxmlformats.org/presentationml/2006/main" uri="{D6D511B9-2390-475A-947B-AFAB55BFBCF1}">
            <pc226:cmChg xmlns:pc226="http://schemas.microsoft.com/office/powerpoint/2022/06/main/command" chg="mod modRxn">
              <pc226:chgData name="Keara Drumm" userId="S::keara.drumm_wearesnook.com#ext#@birminghamcitycouncil.onmicrosoft.com::d7d44069-bd37-44c0-8ebc-6bfbf36dc5c0" providerId="AD" clId="Web-{DFC40953-B010-AE63-4DC2-95DAB71A4835}" dt="2023-08-29T15:44:23.707" v="1390"/>
              <pc2:cmMkLst xmlns:pc2="http://schemas.microsoft.com/office/powerpoint/2019/9/main/command">
                <pc:docMk/>
                <pc:sldMk cId="1168147172" sldId="360"/>
                <pc2:cmMk id="{1E18B1D9-1B5B-4357-935D-227D85872DF4}"/>
              </pc2:cmMkLst>
            </pc226:cmChg>
          </p:ext>
        </pc:extLst>
      </pc:sldChg>
      <pc:sldChg chg="modSp ord">
        <pc:chgData name="Keara Drumm" userId="S::keara.drumm_wearesnook.com#ext#@birminghamcitycouncil.onmicrosoft.com::d7d44069-bd37-44c0-8ebc-6bfbf36dc5c0" providerId="AD" clId="Web-{DFC40953-B010-AE63-4DC2-95DAB71A4835}" dt="2023-08-29T15:43:15.471" v="1388" actId="20577"/>
        <pc:sldMkLst>
          <pc:docMk/>
          <pc:sldMk cId="355456601" sldId="366"/>
        </pc:sldMkLst>
        <pc:spChg chg="mod">
          <ac:chgData name="Keara Drumm" userId="S::keara.drumm_wearesnook.com#ext#@birminghamcitycouncil.onmicrosoft.com::d7d44069-bd37-44c0-8ebc-6bfbf36dc5c0" providerId="AD" clId="Web-{DFC40953-B010-AE63-4DC2-95DAB71A4835}" dt="2023-08-29T15:43:15.471" v="1388" actId="20577"/>
          <ac:spMkLst>
            <pc:docMk/>
            <pc:sldMk cId="355456601" sldId="366"/>
            <ac:spMk id="4" creationId="{50BEFABD-222D-5477-636D-F3D5ED865294}"/>
          </ac:spMkLst>
        </pc:spChg>
      </pc:sldChg>
      <pc:sldChg chg="addSp delSp modSp">
        <pc:chgData name="Keara Drumm" userId="S::keara.drumm_wearesnook.com#ext#@birminghamcitycouncil.onmicrosoft.com::d7d44069-bd37-44c0-8ebc-6bfbf36dc5c0" providerId="AD" clId="Web-{DFC40953-B010-AE63-4DC2-95DAB71A4835}" dt="2023-08-29T15:58:14.147" v="1830"/>
        <pc:sldMkLst>
          <pc:docMk/>
          <pc:sldMk cId="3055789822" sldId="367"/>
        </pc:sldMkLst>
        <pc:spChg chg="del">
          <ac:chgData name="Keara Drumm" userId="S::keara.drumm_wearesnook.com#ext#@birminghamcitycouncil.onmicrosoft.com::d7d44069-bd37-44c0-8ebc-6bfbf36dc5c0" providerId="AD" clId="Web-{DFC40953-B010-AE63-4DC2-95DAB71A4835}" dt="2023-08-29T15:56:33.238" v="1817"/>
          <ac:spMkLst>
            <pc:docMk/>
            <pc:sldMk cId="3055789822" sldId="367"/>
            <ac:spMk id="3" creationId="{BA23045B-C071-49AE-6BBB-C927B231C8F5}"/>
          </ac:spMkLst>
        </pc:spChg>
        <pc:picChg chg="add mod">
          <ac:chgData name="Keara Drumm" userId="S::keara.drumm_wearesnook.com#ext#@birminghamcitycouncil.onmicrosoft.com::d7d44069-bd37-44c0-8ebc-6bfbf36dc5c0" providerId="AD" clId="Web-{DFC40953-B010-AE63-4DC2-95DAB71A4835}" dt="2023-08-29T15:58:14.147" v="1830"/>
          <ac:picMkLst>
            <pc:docMk/>
            <pc:sldMk cId="3055789822" sldId="367"/>
            <ac:picMk id="4" creationId="{966EDDC3-C059-4B76-3E82-48C50A8B468B}"/>
          </ac:picMkLst>
        </pc:picChg>
        <pc:picChg chg="add del">
          <ac:chgData name="Keara Drumm" userId="S::keara.drumm_wearesnook.com#ext#@birminghamcitycouncil.onmicrosoft.com::d7d44069-bd37-44c0-8ebc-6bfbf36dc5c0" providerId="AD" clId="Web-{DFC40953-B010-AE63-4DC2-95DAB71A4835}" dt="2023-08-29T15:58:09.850" v="1828"/>
          <ac:picMkLst>
            <pc:docMk/>
            <pc:sldMk cId="3055789822" sldId="367"/>
            <ac:picMk id="11" creationId="{21C22C42-23B5-1880-6ECC-5132709FDD95}"/>
          </ac:picMkLst>
        </pc:picChg>
      </pc:sldChg>
    </pc:docChg>
  </pc:docChgLst>
  <pc:docChgLst>
    <pc:chgData name="Keara Drumm" userId="S::keara.drumm_wearesnook.com#ext#@birminghamcitycouncil.onmicrosoft.com::d7d44069-bd37-44c0-8ebc-6bfbf36dc5c0" providerId="AD" clId="Web-{4C7F7426-983E-8D93-B347-2A59358AAA06}"/>
    <pc:docChg chg="modSld">
      <pc:chgData name="Keara Drumm" userId="S::keara.drumm_wearesnook.com#ext#@birminghamcitycouncil.onmicrosoft.com::d7d44069-bd37-44c0-8ebc-6bfbf36dc5c0" providerId="AD" clId="Web-{4C7F7426-983E-8D93-B347-2A59358AAA06}" dt="2023-08-29T13:25:55.858" v="0"/>
      <pc:docMkLst>
        <pc:docMk/>
      </pc:docMkLst>
      <pc:sldChg chg="addSp">
        <pc:chgData name="Keara Drumm" userId="S::keara.drumm_wearesnook.com#ext#@birminghamcitycouncil.onmicrosoft.com::d7d44069-bd37-44c0-8ebc-6bfbf36dc5c0" providerId="AD" clId="Web-{4C7F7426-983E-8D93-B347-2A59358AAA06}" dt="2023-08-29T13:25:55.858" v="0"/>
        <pc:sldMkLst>
          <pc:docMk/>
          <pc:sldMk cId="1604351833" sldId="353"/>
        </pc:sldMkLst>
        <pc:spChg chg="add">
          <ac:chgData name="Keara Drumm" userId="S::keara.drumm_wearesnook.com#ext#@birminghamcitycouncil.onmicrosoft.com::d7d44069-bd37-44c0-8ebc-6bfbf36dc5c0" providerId="AD" clId="Web-{4C7F7426-983E-8D93-B347-2A59358AAA06}" dt="2023-08-29T13:25:55.858" v="0"/>
          <ac:spMkLst>
            <pc:docMk/>
            <pc:sldMk cId="1604351833" sldId="353"/>
            <ac:spMk id="5" creationId="{59477A2B-8618-19CA-7F9E-E7A0EA7328B2}"/>
          </ac:spMkLst>
        </pc:spChg>
      </pc:sldChg>
    </pc:docChg>
  </pc:docChgLst>
  <pc:docChgLst>
    <pc:chgData name="Karen McPherson" userId="S::karen.mcpherson_necsws.com#ext#@birminghamcitycouncil.onmicrosoft.com::2a9f0f23-b44d-4b86-844b-bf8170181fc9" providerId="AD" clId="Web-{096EB38B-B064-4345-9EE4-377741567FF6}"/>
    <pc:docChg chg="addSld modSld sldOrd">
      <pc:chgData name="Karen McPherson" userId="S::karen.mcpherson_necsws.com#ext#@birminghamcitycouncil.onmicrosoft.com::2a9f0f23-b44d-4b86-844b-bf8170181fc9" providerId="AD" clId="Web-{096EB38B-B064-4345-9EE4-377741567FF6}" dt="2023-11-07T13:09:54.928" v="447" actId="20577"/>
      <pc:docMkLst>
        <pc:docMk/>
      </pc:docMkLst>
      <pc:sldChg chg="addSp delSp modSp">
        <pc:chgData name="Karen McPherson" userId="S::karen.mcpherson_necsws.com#ext#@birminghamcitycouncil.onmicrosoft.com::2a9f0f23-b44d-4b86-844b-bf8170181fc9" providerId="AD" clId="Web-{096EB38B-B064-4345-9EE4-377741567FF6}" dt="2023-11-07T12:46:59.337" v="35" actId="20577"/>
        <pc:sldMkLst>
          <pc:docMk/>
          <pc:sldMk cId="4181272070" sldId="336"/>
        </pc:sldMkLst>
        <pc:spChg chg="mod">
          <ac:chgData name="Karen McPherson" userId="S::karen.mcpherson_necsws.com#ext#@birminghamcitycouncil.onmicrosoft.com::2a9f0f23-b44d-4b86-844b-bf8170181fc9" providerId="AD" clId="Web-{096EB38B-B064-4345-9EE4-377741567FF6}" dt="2023-11-07T12:46:59.337" v="35" actId="20577"/>
          <ac:spMkLst>
            <pc:docMk/>
            <pc:sldMk cId="4181272070" sldId="336"/>
            <ac:spMk id="5" creationId="{65ABBDC1-DAE5-A35B-F353-2256525943AA}"/>
          </ac:spMkLst>
        </pc:spChg>
        <pc:graphicFrameChg chg="add del mod">
          <ac:chgData name="Karen McPherson" userId="S::karen.mcpherson_necsws.com#ext#@birminghamcitycouncil.onmicrosoft.com::2a9f0f23-b44d-4b86-844b-bf8170181fc9" providerId="AD" clId="Web-{096EB38B-B064-4345-9EE4-377741567FF6}" dt="2023-11-07T12:43:58.192" v="4"/>
          <ac:graphicFrameMkLst>
            <pc:docMk/>
            <pc:sldMk cId="4181272070" sldId="336"/>
            <ac:graphicFrameMk id="4" creationId="{EB6F36CB-B553-B1CF-CFA5-0F8D9FFD3D7B}"/>
          </ac:graphicFrameMkLst>
        </pc:graphicFrameChg>
        <pc:graphicFrameChg chg="add del mod">
          <ac:chgData name="Karen McPherson" userId="S::karen.mcpherson_necsws.com#ext#@birminghamcitycouncil.onmicrosoft.com::2a9f0f23-b44d-4b86-844b-bf8170181fc9" providerId="AD" clId="Web-{096EB38B-B064-4345-9EE4-377741567FF6}" dt="2023-11-07T12:44:07.583" v="7"/>
          <ac:graphicFrameMkLst>
            <pc:docMk/>
            <pc:sldMk cId="4181272070" sldId="336"/>
            <ac:graphicFrameMk id="7" creationId="{E657E9E4-96C6-9028-01D0-5340ED3F81D9}"/>
          </ac:graphicFrameMkLst>
        </pc:graphicFrameChg>
        <pc:graphicFrameChg chg="add del mod">
          <ac:chgData name="Karen McPherson" userId="S::karen.mcpherson_necsws.com#ext#@birminghamcitycouncil.onmicrosoft.com::2a9f0f23-b44d-4b86-844b-bf8170181fc9" providerId="AD" clId="Web-{096EB38B-B064-4345-9EE4-377741567FF6}" dt="2023-11-07T12:45:00.037" v="19"/>
          <ac:graphicFrameMkLst>
            <pc:docMk/>
            <pc:sldMk cId="4181272070" sldId="336"/>
            <ac:graphicFrameMk id="9" creationId="{F55940C4-7353-609F-6E0B-178C8445F4FA}"/>
          </ac:graphicFrameMkLst>
        </pc:graphicFrameChg>
        <pc:graphicFrameChg chg="add del mod modGraphic">
          <ac:chgData name="Karen McPherson" userId="S::karen.mcpherson_necsws.com#ext#@birminghamcitycouncil.onmicrosoft.com::2a9f0f23-b44d-4b86-844b-bf8170181fc9" providerId="AD" clId="Web-{096EB38B-B064-4345-9EE4-377741567FF6}" dt="2023-11-07T12:45:07.819" v="25"/>
          <ac:graphicFrameMkLst>
            <pc:docMk/>
            <pc:sldMk cId="4181272070" sldId="336"/>
            <ac:graphicFrameMk id="11" creationId="{C84BC297-6FA0-C5A7-AB53-DFDD6CB67F25}"/>
          </ac:graphicFrameMkLst>
        </pc:graphicFrameChg>
        <pc:graphicFrameChg chg="add del mod">
          <ac:chgData name="Karen McPherson" userId="S::karen.mcpherson_necsws.com#ext#@birminghamcitycouncil.onmicrosoft.com::2a9f0f23-b44d-4b86-844b-bf8170181fc9" providerId="AD" clId="Web-{096EB38B-B064-4345-9EE4-377741567FF6}" dt="2023-11-07T12:45:15.538" v="28"/>
          <ac:graphicFrameMkLst>
            <pc:docMk/>
            <pc:sldMk cId="4181272070" sldId="336"/>
            <ac:graphicFrameMk id="13" creationId="{24E72CE3-DDCC-4AAA-D8B1-59E7DEAB093A}"/>
          </ac:graphicFrameMkLst>
        </pc:graphicFrameChg>
      </pc:sldChg>
      <pc:sldChg chg="modSp">
        <pc:chgData name="Karen McPherson" userId="S::karen.mcpherson_necsws.com#ext#@birminghamcitycouncil.onmicrosoft.com::2a9f0f23-b44d-4b86-844b-bf8170181fc9" providerId="AD" clId="Web-{096EB38B-B064-4345-9EE4-377741567FF6}" dt="2023-11-07T13:09:54.928" v="447" actId="20577"/>
        <pc:sldMkLst>
          <pc:docMk/>
          <pc:sldMk cId="1801162161" sldId="348"/>
        </pc:sldMkLst>
        <pc:spChg chg="mod">
          <ac:chgData name="Karen McPherson" userId="S::karen.mcpherson_necsws.com#ext#@birminghamcitycouncil.onmicrosoft.com::2a9f0f23-b44d-4b86-844b-bf8170181fc9" providerId="AD" clId="Web-{096EB38B-B064-4345-9EE4-377741567FF6}" dt="2023-11-07T13:09:54.928" v="447" actId="20577"/>
          <ac:spMkLst>
            <pc:docMk/>
            <pc:sldMk cId="1801162161" sldId="348"/>
            <ac:spMk id="5" creationId="{65ABBDC1-DAE5-A35B-F353-2256525943AA}"/>
          </ac:spMkLst>
        </pc:spChg>
      </pc:sldChg>
      <pc:sldChg chg="modSp">
        <pc:chgData name="Karen McPherson" userId="S::karen.mcpherson_necsws.com#ext#@birminghamcitycouncil.onmicrosoft.com::2a9f0f23-b44d-4b86-844b-bf8170181fc9" providerId="AD" clId="Web-{096EB38B-B064-4345-9EE4-377741567FF6}" dt="2023-11-07T12:48:23.745" v="66" actId="20577"/>
        <pc:sldMkLst>
          <pc:docMk/>
          <pc:sldMk cId="3006730835" sldId="376"/>
        </pc:sldMkLst>
        <pc:spChg chg="mod">
          <ac:chgData name="Karen McPherson" userId="S::karen.mcpherson_necsws.com#ext#@birminghamcitycouncil.onmicrosoft.com::2a9f0f23-b44d-4b86-844b-bf8170181fc9" providerId="AD" clId="Web-{096EB38B-B064-4345-9EE4-377741567FF6}" dt="2023-11-07T12:48:23.745" v="66" actId="20577"/>
          <ac:spMkLst>
            <pc:docMk/>
            <pc:sldMk cId="3006730835" sldId="376"/>
            <ac:spMk id="2" creationId="{65B8B7B2-55A8-A985-FEDC-A017C211184B}"/>
          </ac:spMkLst>
        </pc:spChg>
      </pc:sldChg>
      <pc:sldChg chg="addSp delSp modSp">
        <pc:chgData name="Karen McPherson" userId="S::karen.mcpherson_necsws.com#ext#@birminghamcitycouncil.onmicrosoft.com::2a9f0f23-b44d-4b86-844b-bf8170181fc9" providerId="AD" clId="Web-{096EB38B-B064-4345-9EE4-377741567FF6}" dt="2023-11-07T13:08:55.849" v="446" actId="1076"/>
        <pc:sldMkLst>
          <pc:docMk/>
          <pc:sldMk cId="1387677818" sldId="378"/>
        </pc:sldMkLst>
        <pc:spChg chg="mod">
          <ac:chgData name="Karen McPherson" userId="S::karen.mcpherson_necsws.com#ext#@birminghamcitycouncil.onmicrosoft.com::2a9f0f23-b44d-4b86-844b-bf8170181fc9" providerId="AD" clId="Web-{096EB38B-B064-4345-9EE4-377741567FF6}" dt="2023-11-07T13:08:55.849" v="446" actId="1076"/>
          <ac:spMkLst>
            <pc:docMk/>
            <pc:sldMk cId="1387677818" sldId="378"/>
            <ac:spMk id="2" creationId="{65B8B7B2-55A8-A985-FEDC-A017C211184B}"/>
          </ac:spMkLst>
        </pc:spChg>
        <pc:spChg chg="add mod">
          <ac:chgData name="Karen McPherson" userId="S::karen.mcpherson_necsws.com#ext#@birminghamcitycouncil.onmicrosoft.com::2a9f0f23-b44d-4b86-844b-bf8170181fc9" providerId="AD" clId="Web-{096EB38B-B064-4345-9EE4-377741567FF6}" dt="2023-11-07T13:08:30.849" v="440" actId="14100"/>
          <ac:spMkLst>
            <pc:docMk/>
            <pc:sldMk cId="1387677818" sldId="378"/>
            <ac:spMk id="4" creationId="{B64D8103-1D55-8A9A-5484-EA46A2C22159}"/>
          </ac:spMkLst>
        </pc:spChg>
        <pc:spChg chg="mod">
          <ac:chgData name="Karen McPherson" userId="S::karen.mcpherson_necsws.com#ext#@birminghamcitycouncil.onmicrosoft.com::2a9f0f23-b44d-4b86-844b-bf8170181fc9" providerId="AD" clId="Web-{096EB38B-B064-4345-9EE4-377741567FF6}" dt="2023-11-07T13:06:47.596" v="418" actId="1076"/>
          <ac:spMkLst>
            <pc:docMk/>
            <pc:sldMk cId="1387677818" sldId="378"/>
            <ac:spMk id="5" creationId="{65ABBDC1-DAE5-A35B-F353-2256525943AA}"/>
          </ac:spMkLst>
        </pc:spChg>
        <pc:spChg chg="add mod">
          <ac:chgData name="Karen McPherson" userId="S::karen.mcpherson_necsws.com#ext#@birminghamcitycouncil.onmicrosoft.com::2a9f0f23-b44d-4b86-844b-bf8170181fc9" providerId="AD" clId="Web-{096EB38B-B064-4345-9EE4-377741567FF6}" dt="2023-11-07T13:08:51.286" v="442" actId="1076"/>
          <ac:spMkLst>
            <pc:docMk/>
            <pc:sldMk cId="1387677818" sldId="378"/>
            <ac:spMk id="21" creationId="{04B12768-AAA8-4437-5B1C-428940107DA7}"/>
          </ac:spMkLst>
        </pc:spChg>
        <pc:spChg chg="add mod">
          <ac:chgData name="Karen McPherson" userId="S::karen.mcpherson_necsws.com#ext#@birminghamcitycouncil.onmicrosoft.com::2a9f0f23-b44d-4b86-844b-bf8170181fc9" providerId="AD" clId="Web-{096EB38B-B064-4345-9EE4-377741567FF6}" dt="2023-11-07T13:08:51.286" v="443" actId="1076"/>
          <ac:spMkLst>
            <pc:docMk/>
            <pc:sldMk cId="1387677818" sldId="378"/>
            <ac:spMk id="23" creationId="{53267C98-AF8D-671A-2983-9D7E2172B3A3}"/>
          </ac:spMkLst>
        </pc:spChg>
        <pc:spChg chg="add mod">
          <ac:chgData name="Karen McPherson" userId="S::karen.mcpherson_necsws.com#ext#@birminghamcitycouncil.onmicrosoft.com::2a9f0f23-b44d-4b86-844b-bf8170181fc9" providerId="AD" clId="Web-{096EB38B-B064-4345-9EE4-377741567FF6}" dt="2023-11-07T13:08:51.302" v="444" actId="1076"/>
          <ac:spMkLst>
            <pc:docMk/>
            <pc:sldMk cId="1387677818" sldId="378"/>
            <ac:spMk id="25" creationId="{BD08BEC0-E423-1658-CE5D-D0C27FB90151}"/>
          </ac:spMkLst>
        </pc:spChg>
        <pc:spChg chg="add mod">
          <ac:chgData name="Karen McPherson" userId="S::karen.mcpherson_necsws.com#ext#@birminghamcitycouncil.onmicrosoft.com::2a9f0f23-b44d-4b86-844b-bf8170181fc9" providerId="AD" clId="Web-{096EB38B-B064-4345-9EE4-377741567FF6}" dt="2023-11-07T13:08:51.318" v="445" actId="1076"/>
          <ac:spMkLst>
            <pc:docMk/>
            <pc:sldMk cId="1387677818" sldId="378"/>
            <ac:spMk id="27" creationId="{EEA1F6F4-B1F5-CE2A-E323-E09A9D853A62}"/>
          </ac:spMkLst>
        </pc:spChg>
        <pc:picChg chg="add">
          <ac:chgData name="Karen McPherson" userId="S::karen.mcpherson_necsws.com#ext#@birminghamcitycouncil.onmicrosoft.com::2a9f0f23-b44d-4b86-844b-bf8170181fc9" providerId="AD" clId="Web-{096EB38B-B064-4345-9EE4-377741567FF6}" dt="2023-11-07T13:06:42.518" v="408"/>
          <ac:picMkLst>
            <pc:docMk/>
            <pc:sldMk cId="1387677818" sldId="378"/>
            <ac:picMk id="9" creationId="{9177647D-6C73-EE8C-3F53-BD9651B45073}"/>
          </ac:picMkLst>
        </pc:picChg>
        <pc:picChg chg="add">
          <ac:chgData name="Karen McPherson" userId="S::karen.mcpherson_necsws.com#ext#@birminghamcitycouncil.onmicrosoft.com::2a9f0f23-b44d-4b86-844b-bf8170181fc9" providerId="AD" clId="Web-{096EB38B-B064-4345-9EE4-377741567FF6}" dt="2023-11-07T13:06:42.534" v="409"/>
          <ac:picMkLst>
            <pc:docMk/>
            <pc:sldMk cId="1387677818" sldId="378"/>
            <ac:picMk id="11" creationId="{9ACDBF3A-F117-F4CB-BF5C-056990BC47AD}"/>
          </ac:picMkLst>
        </pc:picChg>
        <pc:picChg chg="add">
          <ac:chgData name="Karen McPherson" userId="S::karen.mcpherson_necsws.com#ext#@birminghamcitycouncil.onmicrosoft.com::2a9f0f23-b44d-4b86-844b-bf8170181fc9" providerId="AD" clId="Web-{096EB38B-B064-4345-9EE4-377741567FF6}" dt="2023-11-07T13:06:42.549" v="410"/>
          <ac:picMkLst>
            <pc:docMk/>
            <pc:sldMk cId="1387677818" sldId="378"/>
            <ac:picMk id="13" creationId="{60514F37-A779-81BF-EEC9-0F8192CAC3F0}"/>
          </ac:picMkLst>
        </pc:picChg>
        <pc:picChg chg="add">
          <ac:chgData name="Karen McPherson" userId="S::karen.mcpherson_necsws.com#ext#@birminghamcitycouncil.onmicrosoft.com::2a9f0f23-b44d-4b86-844b-bf8170181fc9" providerId="AD" clId="Web-{096EB38B-B064-4345-9EE4-377741567FF6}" dt="2023-11-07T13:06:42.581" v="413"/>
          <ac:picMkLst>
            <pc:docMk/>
            <pc:sldMk cId="1387677818" sldId="378"/>
            <ac:picMk id="19" creationId="{32496298-994D-2E6B-0CAD-7F482661405D}"/>
          </ac:picMkLst>
        </pc:picChg>
        <pc:picChg chg="add mod">
          <ac:chgData name="Karen McPherson" userId="S::karen.mcpherson_necsws.com#ext#@birminghamcitycouncil.onmicrosoft.com::2a9f0f23-b44d-4b86-844b-bf8170181fc9" providerId="AD" clId="Web-{096EB38B-B064-4345-9EE4-377741567FF6}" dt="2023-11-07T13:08:27.458" v="436" actId="1076"/>
          <ac:picMkLst>
            <pc:docMk/>
            <pc:sldMk cId="1387677818" sldId="378"/>
            <ac:picMk id="28" creationId="{A7B6DE49-5306-2C9A-F20A-E3A30062AE45}"/>
          </ac:picMkLst>
        </pc:picChg>
        <pc:picChg chg="add mod">
          <ac:chgData name="Karen McPherson" userId="S::karen.mcpherson_necsws.com#ext#@birminghamcitycouncil.onmicrosoft.com::2a9f0f23-b44d-4b86-844b-bf8170181fc9" providerId="AD" clId="Web-{096EB38B-B064-4345-9EE4-377741567FF6}" dt="2023-11-07T13:08:27.458" v="437" actId="1076"/>
          <ac:picMkLst>
            <pc:docMk/>
            <pc:sldMk cId="1387677818" sldId="378"/>
            <ac:picMk id="30" creationId="{D21BBF34-1158-DF46-11B7-918A38365DB1}"/>
          </ac:picMkLst>
        </pc:picChg>
        <pc:picChg chg="add mod">
          <ac:chgData name="Karen McPherson" userId="S::karen.mcpherson_necsws.com#ext#@birminghamcitycouncil.onmicrosoft.com::2a9f0f23-b44d-4b86-844b-bf8170181fc9" providerId="AD" clId="Web-{096EB38B-B064-4345-9EE4-377741567FF6}" dt="2023-11-07T13:08:27.473" v="438" actId="1076"/>
          <ac:picMkLst>
            <pc:docMk/>
            <pc:sldMk cId="1387677818" sldId="378"/>
            <ac:picMk id="31" creationId="{B156B181-9E3E-0E9E-BBF8-D3A60CDF314B}"/>
          </ac:picMkLst>
        </pc:picChg>
        <pc:picChg chg="add mod">
          <ac:chgData name="Karen McPherson" userId="S::karen.mcpherson_necsws.com#ext#@birminghamcitycouncil.onmicrosoft.com::2a9f0f23-b44d-4b86-844b-bf8170181fc9" providerId="AD" clId="Web-{096EB38B-B064-4345-9EE4-377741567FF6}" dt="2023-11-07T13:08:27.489" v="439" actId="1076"/>
          <ac:picMkLst>
            <pc:docMk/>
            <pc:sldMk cId="1387677818" sldId="378"/>
            <ac:picMk id="32" creationId="{0657140F-5535-E99A-AE6E-626961C39CF2}"/>
          </ac:picMkLst>
        </pc:picChg>
        <pc:cxnChg chg="add">
          <ac:chgData name="Karen McPherson" userId="S::karen.mcpherson_necsws.com#ext#@birminghamcitycouncil.onmicrosoft.com::2a9f0f23-b44d-4b86-844b-bf8170181fc9" providerId="AD" clId="Web-{096EB38B-B064-4345-9EE4-377741567FF6}" dt="2023-11-07T13:06:42.502" v="407"/>
          <ac:cxnSpMkLst>
            <pc:docMk/>
            <pc:sldMk cId="1387677818" sldId="378"/>
            <ac:cxnSpMk id="7" creationId="{914A7B6A-CD09-BD84-6288-5EC9DDA673F7}"/>
          </ac:cxnSpMkLst>
        </pc:cxnChg>
        <pc:cxnChg chg="add">
          <ac:chgData name="Karen McPherson" userId="S::karen.mcpherson_necsws.com#ext#@birminghamcitycouncil.onmicrosoft.com::2a9f0f23-b44d-4b86-844b-bf8170181fc9" providerId="AD" clId="Web-{096EB38B-B064-4345-9EE4-377741567FF6}" dt="2023-11-07T13:06:42.565" v="411"/>
          <ac:cxnSpMkLst>
            <pc:docMk/>
            <pc:sldMk cId="1387677818" sldId="378"/>
            <ac:cxnSpMk id="15" creationId="{31A92A5A-66C1-E812-AD22-833167FE6A73}"/>
          </ac:cxnSpMkLst>
        </pc:cxnChg>
        <pc:cxnChg chg="add">
          <ac:chgData name="Karen McPherson" userId="S::karen.mcpherson_necsws.com#ext#@birminghamcitycouncil.onmicrosoft.com::2a9f0f23-b44d-4b86-844b-bf8170181fc9" providerId="AD" clId="Web-{096EB38B-B064-4345-9EE4-377741567FF6}" dt="2023-11-07T13:06:42.565" v="412"/>
          <ac:cxnSpMkLst>
            <pc:docMk/>
            <pc:sldMk cId="1387677818" sldId="378"/>
            <ac:cxnSpMk id="17" creationId="{F9F8B770-908B-5A2C-C670-A783FFAE9239}"/>
          </ac:cxnSpMkLst>
        </pc:cxnChg>
        <pc:cxnChg chg="add del mod">
          <ac:chgData name="Karen McPherson" userId="S::karen.mcpherson_necsws.com#ext#@birminghamcitycouncil.onmicrosoft.com::2a9f0f23-b44d-4b86-844b-bf8170181fc9" providerId="AD" clId="Web-{096EB38B-B064-4345-9EE4-377741567FF6}" dt="2023-11-07T13:07:17.191" v="425"/>
          <ac:cxnSpMkLst>
            <pc:docMk/>
            <pc:sldMk cId="1387677818" sldId="378"/>
            <ac:cxnSpMk id="29" creationId="{9B0B1707-6147-FFD9-F5EB-8076896F4A3F}"/>
          </ac:cxnSpMkLst>
        </pc:cxnChg>
      </pc:sldChg>
      <pc:sldChg chg="modSp add replId">
        <pc:chgData name="Karen McPherson" userId="S::karen.mcpherson_necsws.com#ext#@birminghamcitycouncil.onmicrosoft.com::2a9f0f23-b44d-4b86-844b-bf8170181fc9" providerId="AD" clId="Web-{096EB38B-B064-4345-9EE4-377741567FF6}" dt="2023-11-07T12:49:31.746" v="107" actId="20577"/>
        <pc:sldMkLst>
          <pc:docMk/>
          <pc:sldMk cId="495652713" sldId="403"/>
        </pc:sldMkLst>
        <pc:spChg chg="mod">
          <ac:chgData name="Karen McPherson" userId="S::karen.mcpherson_necsws.com#ext#@birminghamcitycouncil.onmicrosoft.com::2a9f0f23-b44d-4b86-844b-bf8170181fc9" providerId="AD" clId="Web-{096EB38B-B064-4345-9EE4-377741567FF6}" dt="2023-11-07T12:49:31.746" v="107" actId="20577"/>
          <ac:spMkLst>
            <pc:docMk/>
            <pc:sldMk cId="495652713" sldId="403"/>
            <ac:spMk id="2" creationId="{65B8B7B2-55A8-A985-FEDC-A017C211184B}"/>
          </ac:spMkLst>
        </pc:spChg>
      </pc:sldChg>
      <pc:sldChg chg="modSp add ord replId">
        <pc:chgData name="Karen McPherson" userId="S::karen.mcpherson_necsws.com#ext#@birminghamcitycouncil.onmicrosoft.com::2a9f0f23-b44d-4b86-844b-bf8170181fc9" providerId="AD" clId="Web-{096EB38B-B064-4345-9EE4-377741567FF6}" dt="2023-11-07T12:50:38.232" v="122" actId="20577"/>
        <pc:sldMkLst>
          <pc:docMk/>
          <pc:sldMk cId="695689973" sldId="404"/>
        </pc:sldMkLst>
        <pc:spChg chg="mod">
          <ac:chgData name="Karen McPherson" userId="S::karen.mcpherson_necsws.com#ext#@birminghamcitycouncil.onmicrosoft.com::2a9f0f23-b44d-4b86-844b-bf8170181fc9" providerId="AD" clId="Web-{096EB38B-B064-4345-9EE4-377741567FF6}" dt="2023-11-07T12:50:38.232" v="122" actId="20577"/>
          <ac:spMkLst>
            <pc:docMk/>
            <pc:sldMk cId="695689973" sldId="404"/>
            <ac:spMk id="2" creationId="{65B8B7B2-55A8-A985-FEDC-A017C211184B}"/>
          </ac:spMkLst>
        </pc:spChg>
      </pc:sldChg>
    </pc:docChg>
  </pc:docChgLst>
  <pc:docChgLst>
    <pc:chgData name="Ruth Grindley" userId="S::ruth.grindley_wearesnook.com#ext#@birminghamcitycouncil.onmicrosoft.com::f9cbbc31-4959-4783-8560-1113c279ac67" providerId="AD" clId="Web-{FF2D6E05-34AA-44BF-9FC1-2500428B2FF8}"/>
    <pc:docChg chg="modSld">
      <pc:chgData name="Ruth Grindley" userId="S::ruth.grindley_wearesnook.com#ext#@birminghamcitycouncil.onmicrosoft.com::f9cbbc31-4959-4783-8560-1113c279ac67" providerId="AD" clId="Web-{FF2D6E05-34AA-44BF-9FC1-2500428B2FF8}" dt="2023-11-21T16:17:07.973" v="47" actId="20577"/>
      <pc:docMkLst>
        <pc:docMk/>
      </pc:docMkLst>
      <pc:sldChg chg="modSp">
        <pc:chgData name="Ruth Grindley" userId="S::ruth.grindley_wearesnook.com#ext#@birminghamcitycouncil.onmicrosoft.com::f9cbbc31-4959-4783-8560-1113c279ac67" providerId="AD" clId="Web-{FF2D6E05-34AA-44BF-9FC1-2500428B2FF8}" dt="2023-11-21T16:17:07.973" v="47" actId="20577"/>
        <pc:sldMkLst>
          <pc:docMk/>
          <pc:sldMk cId="651097433" sldId="408"/>
        </pc:sldMkLst>
        <pc:spChg chg="mod">
          <ac:chgData name="Ruth Grindley" userId="S::ruth.grindley_wearesnook.com#ext#@birminghamcitycouncil.onmicrosoft.com::f9cbbc31-4959-4783-8560-1113c279ac67" providerId="AD" clId="Web-{FF2D6E05-34AA-44BF-9FC1-2500428B2FF8}" dt="2023-11-21T16:16:46.956" v="41" actId="20577"/>
          <ac:spMkLst>
            <pc:docMk/>
            <pc:sldMk cId="651097433" sldId="408"/>
            <ac:spMk id="3" creationId="{14CB6822-AACF-C563-9445-3567864A7C70}"/>
          </ac:spMkLst>
        </pc:spChg>
        <pc:spChg chg="mod">
          <ac:chgData name="Ruth Grindley" userId="S::ruth.grindley_wearesnook.com#ext#@birminghamcitycouncil.onmicrosoft.com::f9cbbc31-4959-4783-8560-1113c279ac67" providerId="AD" clId="Web-{FF2D6E05-34AA-44BF-9FC1-2500428B2FF8}" dt="2023-11-21T16:17:07.973" v="47" actId="20577"/>
          <ac:spMkLst>
            <pc:docMk/>
            <pc:sldMk cId="651097433" sldId="408"/>
            <ac:spMk id="12" creationId="{F2CF457A-6BD7-158F-A844-3D238F91287C}"/>
          </ac:spMkLst>
        </pc:spChg>
      </pc:sldChg>
    </pc:docChg>
  </pc:docChgLst>
  <pc:docChgLst>
    <pc:chgData name="Keara Drumm" userId="S::keara.drumm_wearesnook.com#ext#@birminghamcitycouncil.onmicrosoft.com::d7d44069-bd37-44c0-8ebc-6bfbf36dc5c0" providerId="AD" clId="Web-{ECA8E511-B953-A08A-1D91-B2FE8FF6C0EB}"/>
    <pc:docChg chg="sldOrd">
      <pc:chgData name="Keara Drumm" userId="S::keara.drumm_wearesnook.com#ext#@birminghamcitycouncil.onmicrosoft.com::d7d44069-bd37-44c0-8ebc-6bfbf36dc5c0" providerId="AD" clId="Web-{ECA8E511-B953-A08A-1D91-B2FE8FF6C0EB}" dt="2023-10-10T08:46:09.760" v="1"/>
      <pc:docMkLst>
        <pc:docMk/>
      </pc:docMkLst>
      <pc:sldChg chg="ord">
        <pc:chgData name="Keara Drumm" userId="S::keara.drumm_wearesnook.com#ext#@birminghamcitycouncil.onmicrosoft.com::d7d44069-bd37-44c0-8ebc-6bfbf36dc5c0" providerId="AD" clId="Web-{ECA8E511-B953-A08A-1D91-B2FE8FF6C0EB}" dt="2023-10-10T08:46:06.478" v="0"/>
        <pc:sldMkLst>
          <pc:docMk/>
          <pc:sldMk cId="1950879207" sldId="386"/>
        </pc:sldMkLst>
      </pc:sldChg>
      <pc:sldChg chg="ord">
        <pc:chgData name="Keara Drumm" userId="S::keara.drumm_wearesnook.com#ext#@birminghamcitycouncil.onmicrosoft.com::d7d44069-bd37-44c0-8ebc-6bfbf36dc5c0" providerId="AD" clId="Web-{ECA8E511-B953-A08A-1D91-B2FE8FF6C0EB}" dt="2023-10-10T08:46:09.760" v="1"/>
        <pc:sldMkLst>
          <pc:docMk/>
          <pc:sldMk cId="95757915" sldId="388"/>
        </pc:sldMkLst>
      </pc:sldChg>
    </pc:docChg>
  </pc:docChgLst>
  <pc:docChgLst>
    <pc:chgData name="Anna Horton" userId="S::anna.horton_wearesnook.com#ext#@birminghamcitycouncil.onmicrosoft.com::d9baa173-7c4d-43a2-85ba-0d0ba619110d" providerId="AD" clId="Web-{C1EF642E-A03F-4E87-904A-EA9CCD9BE6E2}"/>
    <pc:docChg chg="addSld delSld modSld sldOrd">
      <pc:chgData name="Anna Horton" userId="S::anna.horton_wearesnook.com#ext#@birminghamcitycouncil.onmicrosoft.com::d9baa173-7c4d-43a2-85ba-0d0ba619110d" providerId="AD" clId="Web-{C1EF642E-A03F-4E87-904A-EA9CCD9BE6E2}" dt="2023-11-22T09:10:12.354" v="4852" actId="20577"/>
      <pc:docMkLst>
        <pc:docMk/>
      </pc:docMkLst>
      <pc:sldChg chg="modSp add del">
        <pc:chgData name="Anna Horton" userId="S::anna.horton_wearesnook.com#ext#@birminghamcitycouncil.onmicrosoft.com::d9baa173-7c4d-43a2-85ba-0d0ba619110d" providerId="AD" clId="Web-{C1EF642E-A03F-4E87-904A-EA9CCD9BE6E2}" dt="2023-11-21T20:37:09.921" v="4123"/>
        <pc:sldMkLst>
          <pc:docMk/>
          <pc:sldMk cId="616429910" sldId="406"/>
        </pc:sldMkLst>
        <pc:spChg chg="mod">
          <ac:chgData name="Anna Horton" userId="S::anna.horton_wearesnook.com#ext#@birminghamcitycouncil.onmicrosoft.com::d9baa173-7c4d-43a2-85ba-0d0ba619110d" providerId="AD" clId="Web-{C1EF642E-A03F-4E87-904A-EA9CCD9BE6E2}" dt="2023-11-21T11:50:02.465" v="11" actId="20577"/>
          <ac:spMkLst>
            <pc:docMk/>
            <pc:sldMk cId="616429910" sldId="406"/>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1:51:11.608" v="20" actId="20577"/>
          <ac:spMkLst>
            <pc:docMk/>
            <pc:sldMk cId="616429910" sldId="406"/>
            <ac:spMk id="6" creationId="{BDC1422E-9B9A-4AAB-DC39-1851A6EA2A2A}"/>
          </ac:spMkLst>
        </pc:spChg>
        <pc:spChg chg="mod">
          <ac:chgData name="Anna Horton" userId="S::anna.horton_wearesnook.com#ext#@birminghamcitycouncil.onmicrosoft.com::d9baa173-7c4d-43a2-85ba-0d0ba619110d" providerId="AD" clId="Web-{C1EF642E-A03F-4E87-904A-EA9CCD9BE6E2}" dt="2023-11-21T11:51:12.936" v="21" actId="20577"/>
          <ac:spMkLst>
            <pc:docMk/>
            <pc:sldMk cId="616429910" sldId="406"/>
            <ac:spMk id="7" creationId="{0D735954-BE7A-ECA0-D12E-E6ADAF842964}"/>
          </ac:spMkLst>
        </pc:spChg>
      </pc:sldChg>
      <pc:sldChg chg="addSp delSp modSp add">
        <pc:chgData name="Anna Horton" userId="S::anna.horton_wearesnook.com#ext#@birminghamcitycouncil.onmicrosoft.com::d9baa173-7c4d-43a2-85ba-0d0ba619110d" providerId="AD" clId="Web-{C1EF642E-A03F-4E87-904A-EA9CCD9BE6E2}" dt="2023-11-22T09:10:12.354" v="4852" actId="20577"/>
        <pc:sldMkLst>
          <pc:docMk/>
          <pc:sldMk cId="651097433" sldId="408"/>
        </pc:sldMkLst>
        <pc:spChg chg="del">
          <ac:chgData name="Anna Horton" userId="S::anna.horton_wearesnook.com#ext#@birminghamcitycouncil.onmicrosoft.com::d9baa173-7c4d-43a2-85ba-0d0ba619110d" providerId="AD" clId="Web-{C1EF642E-A03F-4E87-904A-EA9CCD9BE6E2}" dt="2023-11-21T14:24:58.846" v="23"/>
          <ac:spMkLst>
            <pc:docMk/>
            <pc:sldMk cId="651097433" sldId="408"/>
            <ac:spMk id="2" creationId="{5D33D0A7-F2D3-23CD-EB23-FCD70E20FC4D}"/>
          </ac:spMkLst>
        </pc:spChg>
        <pc:spChg chg="add del mod">
          <ac:chgData name="Anna Horton" userId="S::anna.horton_wearesnook.com#ext#@birminghamcitycouncil.onmicrosoft.com::d9baa173-7c4d-43a2-85ba-0d0ba619110d" providerId="AD" clId="Web-{C1EF642E-A03F-4E87-904A-EA9CCD9BE6E2}" dt="2023-11-22T08:30:41.999" v="4375"/>
          <ac:spMkLst>
            <pc:docMk/>
            <pc:sldMk cId="651097433" sldId="408"/>
            <ac:spMk id="2" creationId="{DE56ABAA-43C0-8F92-CD29-E636EBCBCE6F}"/>
          </ac:spMkLst>
        </pc:spChg>
        <pc:spChg chg="add mod">
          <ac:chgData name="Anna Horton" userId="S::anna.horton_wearesnook.com#ext#@birminghamcitycouncil.onmicrosoft.com::d9baa173-7c4d-43a2-85ba-0d0ba619110d" providerId="AD" clId="Web-{C1EF642E-A03F-4E87-904A-EA9CCD9BE6E2}" dt="2023-11-22T09:10:12.354" v="4852" actId="20577"/>
          <ac:spMkLst>
            <pc:docMk/>
            <pc:sldMk cId="651097433" sldId="408"/>
            <ac:spMk id="3" creationId="{14CB6822-AACF-C563-9445-3567864A7C70}"/>
          </ac:spMkLst>
        </pc:spChg>
        <pc:spChg chg="add mod">
          <ac:chgData name="Anna Horton" userId="S::anna.horton_wearesnook.com#ext#@birminghamcitycouncil.onmicrosoft.com::d9baa173-7c4d-43a2-85ba-0d0ba619110d" providerId="AD" clId="Web-{C1EF642E-A03F-4E87-904A-EA9CCD9BE6E2}" dt="2023-11-22T08:31:20.563" v="4384" actId="1076"/>
          <ac:spMkLst>
            <pc:docMk/>
            <pc:sldMk cId="651097433" sldId="408"/>
            <ac:spMk id="4" creationId="{BAF496FD-D58F-CB51-8928-01803EFEBE6F}"/>
          </ac:spMkLst>
        </pc:spChg>
        <pc:spChg chg="add mod">
          <ac:chgData name="Anna Horton" userId="S::anna.horton_wearesnook.com#ext#@birminghamcitycouncil.onmicrosoft.com::d9baa173-7c4d-43a2-85ba-0d0ba619110d" providerId="AD" clId="Web-{C1EF642E-A03F-4E87-904A-EA9CCD9BE6E2}" dt="2023-11-22T08:31:20.547" v="4383" actId="1076"/>
          <ac:spMkLst>
            <pc:docMk/>
            <pc:sldMk cId="651097433" sldId="408"/>
            <ac:spMk id="5" creationId="{0798C958-1763-2E04-1FE8-A2AF412767C7}"/>
          </ac:spMkLst>
        </pc:spChg>
        <pc:spChg chg="mod">
          <ac:chgData name="Anna Horton" userId="S::anna.horton_wearesnook.com#ext#@birminghamcitycouncil.onmicrosoft.com::d9baa173-7c4d-43a2-85ba-0d0ba619110d" providerId="AD" clId="Web-{C1EF642E-A03F-4E87-904A-EA9CCD9BE6E2}" dt="2023-11-21T14:25:04.627" v="32" actId="20577"/>
          <ac:spMkLst>
            <pc:docMk/>
            <pc:sldMk cId="651097433" sldId="408"/>
            <ac:spMk id="10" creationId="{72C50FDF-7DB8-FA6C-CE92-9A4AB5FCD649}"/>
          </ac:spMkLst>
        </pc:spChg>
        <pc:spChg chg="mod">
          <ac:chgData name="Anna Horton" userId="S::anna.horton_wearesnook.com#ext#@birminghamcitycouncil.onmicrosoft.com::d9baa173-7c4d-43a2-85ba-0d0ba619110d" providerId="AD" clId="Web-{C1EF642E-A03F-4E87-904A-EA9CCD9BE6E2}" dt="2023-11-22T08:31:20.547" v="4382" actId="1076"/>
          <ac:spMkLst>
            <pc:docMk/>
            <pc:sldMk cId="651097433" sldId="408"/>
            <ac:spMk id="12" creationId="{F2CF457A-6BD7-158F-A844-3D238F91287C}"/>
          </ac:spMkLst>
        </pc:spChg>
      </pc:sldChg>
      <pc:sldChg chg="addSp delSp modSp add replId">
        <pc:chgData name="Anna Horton" userId="S::anna.horton_wearesnook.com#ext#@birminghamcitycouncil.onmicrosoft.com::d9baa173-7c4d-43a2-85ba-0d0ba619110d" providerId="AD" clId="Web-{C1EF642E-A03F-4E87-904A-EA9CCD9BE6E2}" dt="2023-11-22T08:41:04.284" v="4525" actId="20577"/>
        <pc:sldMkLst>
          <pc:docMk/>
          <pc:sldMk cId="878939283" sldId="409"/>
        </pc:sldMkLst>
        <pc:spChg chg="del mod">
          <ac:chgData name="Anna Horton" userId="S::anna.horton_wearesnook.com#ext#@birminghamcitycouncil.onmicrosoft.com::d9baa173-7c4d-43a2-85ba-0d0ba619110d" providerId="AD" clId="Web-{C1EF642E-A03F-4E87-904A-EA9CCD9BE6E2}" dt="2023-11-21T18:48:39.866" v="339"/>
          <ac:spMkLst>
            <pc:docMk/>
            <pc:sldMk cId="878939283" sldId="409"/>
            <ac:spMk id="3" creationId="{14CB6822-AACF-C563-9445-3567864A7C70}"/>
          </ac:spMkLst>
        </pc:spChg>
        <pc:spChg chg="add mod">
          <ac:chgData name="Anna Horton" userId="S::anna.horton_wearesnook.com#ext#@birminghamcitycouncil.onmicrosoft.com::d9baa173-7c4d-43a2-85ba-0d0ba619110d" providerId="AD" clId="Web-{C1EF642E-A03F-4E87-904A-EA9CCD9BE6E2}" dt="2023-11-22T08:41:04.284" v="4525" actId="20577"/>
          <ac:spMkLst>
            <pc:docMk/>
            <pc:sldMk cId="878939283" sldId="409"/>
            <ac:spMk id="5" creationId="{4FA53CAD-25A1-4BBC-7E0E-882F7EE651C3}"/>
          </ac:spMkLst>
        </pc:spChg>
        <pc:spChg chg="del mod">
          <ac:chgData name="Anna Horton" userId="S::anna.horton_wearesnook.com#ext#@birminghamcitycouncil.onmicrosoft.com::d9baa173-7c4d-43a2-85ba-0d0ba619110d" providerId="AD" clId="Web-{C1EF642E-A03F-4E87-904A-EA9CCD9BE6E2}" dt="2023-11-22T08:40:39.596" v="4511"/>
          <ac:spMkLst>
            <pc:docMk/>
            <pc:sldMk cId="878939283" sldId="409"/>
            <ac:spMk id="10" creationId="{72C50FDF-7DB8-FA6C-CE92-9A4AB5FCD649}"/>
          </ac:spMkLst>
        </pc:spChg>
        <pc:spChg chg="mod">
          <ac:chgData name="Anna Horton" userId="S::anna.horton_wearesnook.com#ext#@birminghamcitycouncil.onmicrosoft.com::d9baa173-7c4d-43a2-85ba-0d0ba619110d" providerId="AD" clId="Web-{C1EF642E-A03F-4E87-904A-EA9CCD9BE6E2}" dt="2023-11-22T08:40:59.268" v="4524" actId="1076"/>
          <ac:spMkLst>
            <pc:docMk/>
            <pc:sldMk cId="878939283" sldId="409"/>
            <ac:spMk id="12" creationId="{F2CF457A-6BD7-158F-A844-3D238F91287C}"/>
          </ac:spMkLst>
        </pc:spChg>
      </pc:sldChg>
      <pc:sldChg chg="addSp delSp modSp add ord replId">
        <pc:chgData name="Anna Horton" userId="S::anna.horton_wearesnook.com#ext#@birminghamcitycouncil.onmicrosoft.com::d9baa173-7c4d-43a2-85ba-0d0ba619110d" providerId="AD" clId="Web-{C1EF642E-A03F-4E87-904A-EA9CCD9BE6E2}" dt="2023-11-22T08:44:47.760" v="4578" actId="20577"/>
        <pc:sldMkLst>
          <pc:docMk/>
          <pc:sldMk cId="4156446047" sldId="410"/>
        </pc:sldMkLst>
        <pc:spChg chg="add mod">
          <ac:chgData name="Anna Horton" userId="S::anna.horton_wearesnook.com#ext#@birminghamcitycouncil.onmicrosoft.com::d9baa173-7c4d-43a2-85ba-0d0ba619110d" providerId="AD" clId="Web-{C1EF642E-A03F-4E87-904A-EA9CCD9BE6E2}" dt="2023-11-22T08:44:47.760" v="4578" actId="20577"/>
          <ac:spMkLst>
            <pc:docMk/>
            <pc:sldMk cId="4156446047" sldId="410"/>
            <ac:spMk id="4" creationId="{ED817E69-685C-8E79-0742-4EFEA2F0A28D}"/>
          </ac:spMkLst>
        </pc:spChg>
        <pc:spChg chg="mod">
          <ac:chgData name="Anna Horton" userId="S::anna.horton_wearesnook.com#ext#@birminghamcitycouncil.onmicrosoft.com::d9baa173-7c4d-43a2-85ba-0d0ba619110d" providerId="AD" clId="Web-{C1EF642E-A03F-4E87-904A-EA9CCD9BE6E2}" dt="2023-11-22T08:41:48.817" v="4534" actId="20577"/>
          <ac:spMkLst>
            <pc:docMk/>
            <pc:sldMk cId="4156446047" sldId="410"/>
            <ac:spMk id="10" creationId="{72C50FDF-7DB8-FA6C-CE92-9A4AB5FCD649}"/>
          </ac:spMkLst>
        </pc:spChg>
        <pc:spChg chg="del mod">
          <ac:chgData name="Anna Horton" userId="S::anna.horton_wearesnook.com#ext#@birminghamcitycouncil.onmicrosoft.com::d9baa173-7c4d-43a2-85ba-0d0ba619110d" providerId="AD" clId="Web-{C1EF642E-A03F-4E87-904A-EA9CCD9BE6E2}" dt="2023-11-21T15:59:12.838" v="190"/>
          <ac:spMkLst>
            <pc:docMk/>
            <pc:sldMk cId="4156446047" sldId="410"/>
            <ac:spMk id="12" creationId="{F2CF457A-6BD7-158F-A844-3D238F91287C}"/>
          </ac:spMkLst>
        </pc:spChg>
      </pc:sldChg>
      <pc:sldChg chg="delSp modSp add ord replId">
        <pc:chgData name="Anna Horton" userId="S::anna.horton_wearesnook.com#ext#@birminghamcitycouncil.onmicrosoft.com::d9baa173-7c4d-43a2-85ba-0d0ba619110d" providerId="AD" clId="Web-{C1EF642E-A03F-4E87-904A-EA9CCD9BE6E2}" dt="2023-11-22T08:33:31.582" v="4390" actId="20577"/>
        <pc:sldMkLst>
          <pc:docMk/>
          <pc:sldMk cId="1327103688" sldId="411"/>
        </pc:sldMkLst>
        <pc:spChg chg="mod">
          <ac:chgData name="Anna Horton" userId="S::anna.horton_wearesnook.com#ext#@birminghamcitycouncil.onmicrosoft.com::d9baa173-7c4d-43a2-85ba-0d0ba619110d" providerId="AD" clId="Web-{C1EF642E-A03F-4E87-904A-EA9CCD9BE6E2}" dt="2023-11-21T19:13:08.878" v="865" actId="20577"/>
          <ac:spMkLst>
            <pc:docMk/>
            <pc:sldMk cId="1327103688" sldId="411"/>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02:34.156" v="598" actId="20577"/>
          <ac:spMkLst>
            <pc:docMk/>
            <pc:sldMk cId="1327103688" sldId="411"/>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33:31.582" v="4390" actId="20577"/>
          <ac:spMkLst>
            <pc:docMk/>
            <pc:sldMk cId="1327103688" sldId="411"/>
            <ac:spMk id="7" creationId="{0D735954-BE7A-ECA0-D12E-E6ADAF842964}"/>
          </ac:spMkLst>
        </pc:spChg>
        <pc:picChg chg="del">
          <ac:chgData name="Anna Horton" userId="S::anna.horton_wearesnook.com#ext#@birminghamcitycouncil.onmicrosoft.com::d9baa173-7c4d-43a2-85ba-0d0ba619110d" providerId="AD" clId="Web-{C1EF642E-A03F-4E87-904A-EA9CCD9BE6E2}" dt="2023-11-21T19:00:38.371" v="500"/>
          <ac:picMkLst>
            <pc:docMk/>
            <pc:sldMk cId="1327103688" sldId="411"/>
            <ac:picMk id="3" creationId="{B5F4B8E5-1B41-9798-0CA0-607F22C82C98}"/>
          </ac:picMkLst>
        </pc:picChg>
      </pc:sldChg>
      <pc:sldChg chg="addSp modSp add ord replId">
        <pc:chgData name="Anna Horton" userId="S::anna.horton_wearesnook.com#ext#@birminghamcitycouncil.onmicrosoft.com::d9baa173-7c4d-43a2-85ba-0d0ba619110d" providerId="AD" clId="Web-{C1EF642E-A03F-4E87-904A-EA9CCD9BE6E2}" dt="2023-11-22T08:42:41.303" v="4573" actId="20577"/>
        <pc:sldMkLst>
          <pc:docMk/>
          <pc:sldMk cId="3450409407" sldId="412"/>
        </pc:sldMkLst>
        <pc:spChg chg="add mod">
          <ac:chgData name="Anna Horton" userId="S::anna.horton_wearesnook.com#ext#@birminghamcitycouncil.onmicrosoft.com::d9baa173-7c4d-43a2-85ba-0d0ba619110d" providerId="AD" clId="Web-{C1EF642E-A03F-4E87-904A-EA9CCD9BE6E2}" dt="2023-11-22T08:42:41.303" v="4573" actId="20577"/>
          <ac:spMkLst>
            <pc:docMk/>
            <pc:sldMk cId="3450409407" sldId="412"/>
            <ac:spMk id="4" creationId="{2FA5F8F2-F661-26D8-9164-64992B4027BC}"/>
          </ac:spMkLst>
        </pc:spChg>
        <pc:spChg chg="mod">
          <ac:chgData name="Anna Horton" userId="S::anna.horton_wearesnook.com#ext#@birminghamcitycouncil.onmicrosoft.com::d9baa173-7c4d-43a2-85ba-0d0ba619110d" providerId="AD" clId="Web-{C1EF642E-A03F-4E87-904A-EA9CCD9BE6E2}" dt="2023-11-22T08:42:32.740" v="4570" actId="14100"/>
          <ac:spMkLst>
            <pc:docMk/>
            <pc:sldMk cId="3450409407" sldId="412"/>
            <ac:spMk id="10" creationId="{72C50FDF-7DB8-FA6C-CE92-9A4AB5FCD649}"/>
          </ac:spMkLst>
        </pc:spChg>
        <pc:spChg chg="mod">
          <ac:chgData name="Anna Horton" userId="S::anna.horton_wearesnook.com#ext#@birminghamcitycouncil.onmicrosoft.com::d9baa173-7c4d-43a2-85ba-0d0ba619110d" providerId="AD" clId="Web-{C1EF642E-A03F-4E87-904A-EA9CCD9BE6E2}" dt="2023-11-21T16:04:06.750" v="271" actId="20577"/>
          <ac:spMkLst>
            <pc:docMk/>
            <pc:sldMk cId="3450409407" sldId="412"/>
            <ac:spMk id="12" creationId="{F2CF457A-6BD7-158F-A844-3D238F91287C}"/>
          </ac:spMkLst>
        </pc:spChg>
        <pc:spChg chg="mod">
          <ac:chgData name="Anna Horton" userId="S::anna.horton_wearesnook.com#ext#@birminghamcitycouncil.onmicrosoft.com::d9baa173-7c4d-43a2-85ba-0d0ba619110d" providerId="AD" clId="Web-{C1EF642E-A03F-4E87-904A-EA9CCD9BE6E2}" dt="2023-11-22T08:41:35.285" v="4530" actId="20577"/>
          <ac:spMkLst>
            <pc:docMk/>
            <pc:sldMk cId="3450409407" sldId="412"/>
            <ac:spMk id="41" creationId="{A45EC627-22A7-199E-1D5F-CDA3C2B2EC45}"/>
          </ac:spMkLst>
        </pc:spChg>
        <pc:spChg chg="mod">
          <ac:chgData name="Anna Horton" userId="S::anna.horton_wearesnook.com#ext#@birminghamcitycouncil.onmicrosoft.com::d9baa173-7c4d-43a2-85ba-0d0ba619110d" providerId="AD" clId="Web-{C1EF642E-A03F-4E87-904A-EA9CCD9BE6E2}" dt="2023-11-22T08:41:42.738" v="4533" actId="20577"/>
          <ac:spMkLst>
            <pc:docMk/>
            <pc:sldMk cId="3450409407" sldId="412"/>
            <ac:spMk id="42" creationId="{27C65FCA-3617-DF0B-E83C-CD0D0207BB38}"/>
          </ac:spMkLst>
        </pc:spChg>
        <pc:spChg chg="mod">
          <ac:chgData name="Anna Horton" userId="S::anna.horton_wearesnook.com#ext#@birminghamcitycouncil.onmicrosoft.com::d9baa173-7c4d-43a2-85ba-0d0ba619110d" providerId="AD" clId="Web-{C1EF642E-A03F-4E87-904A-EA9CCD9BE6E2}" dt="2023-11-22T08:41:39.941" v="4531" actId="20577"/>
          <ac:spMkLst>
            <pc:docMk/>
            <pc:sldMk cId="3450409407" sldId="412"/>
            <ac:spMk id="49" creationId="{A84D035F-F240-7E20-279F-C71FDA96C287}"/>
          </ac:spMkLst>
        </pc:spChg>
      </pc:sldChg>
      <pc:sldChg chg="addSp delSp modSp add ord replId">
        <pc:chgData name="Anna Horton" userId="S::anna.horton_wearesnook.com#ext#@birminghamcitycouncil.onmicrosoft.com::d9baa173-7c4d-43a2-85ba-0d0ba619110d" providerId="AD" clId="Web-{C1EF642E-A03F-4E87-904A-EA9CCD9BE6E2}" dt="2023-11-22T08:49:14.846" v="4625" actId="1076"/>
        <pc:sldMkLst>
          <pc:docMk/>
          <pc:sldMk cId="2221143646" sldId="413"/>
        </pc:sldMkLst>
        <pc:spChg chg="mod">
          <ac:chgData name="Anna Horton" userId="S::anna.horton_wearesnook.com#ext#@birminghamcitycouncil.onmicrosoft.com::d9baa173-7c4d-43a2-85ba-0d0ba619110d" providerId="AD" clId="Web-{C1EF642E-A03F-4E87-904A-EA9CCD9BE6E2}" dt="2023-11-22T08:49:14.846" v="4625" actId="1076"/>
          <ac:spMkLst>
            <pc:docMk/>
            <pc:sldMk cId="2221143646" sldId="413"/>
            <ac:spMk id="4" creationId="{ED817E69-685C-8E79-0742-4EFEA2F0A28D}"/>
          </ac:spMkLst>
        </pc:spChg>
        <pc:spChg chg="add mod">
          <ac:chgData name="Anna Horton" userId="S::anna.horton_wearesnook.com#ext#@birminghamcitycouncil.onmicrosoft.com::d9baa173-7c4d-43a2-85ba-0d0ba619110d" providerId="AD" clId="Web-{C1EF642E-A03F-4E87-904A-EA9CCD9BE6E2}" dt="2023-11-22T08:49:07.268" v="4624" actId="20577"/>
          <ac:spMkLst>
            <pc:docMk/>
            <pc:sldMk cId="2221143646" sldId="413"/>
            <ac:spMk id="5" creationId="{5E23E067-EED6-257B-BD1C-4FE29D422056}"/>
          </ac:spMkLst>
        </pc:spChg>
        <pc:spChg chg="del mod">
          <ac:chgData name="Anna Horton" userId="S::anna.horton_wearesnook.com#ext#@birminghamcitycouncil.onmicrosoft.com::d9baa173-7c4d-43a2-85ba-0d0ba619110d" providerId="AD" clId="Web-{C1EF642E-A03F-4E87-904A-EA9CCD9BE6E2}" dt="2023-11-22T08:48:21.782" v="4600"/>
          <ac:spMkLst>
            <pc:docMk/>
            <pc:sldMk cId="2221143646" sldId="413"/>
            <ac:spMk id="10" creationId="{72C50FDF-7DB8-FA6C-CE92-9A4AB5FCD649}"/>
          </ac:spMkLst>
        </pc:spChg>
      </pc:sldChg>
      <pc:sldChg chg="add del ord replId">
        <pc:chgData name="Anna Horton" userId="S::anna.horton_wearesnook.com#ext#@birminghamcitycouncil.onmicrosoft.com::d9baa173-7c4d-43a2-85ba-0d0ba619110d" providerId="AD" clId="Web-{C1EF642E-A03F-4E87-904A-EA9CCD9BE6E2}" dt="2023-11-21T19:44:40.059" v="1870"/>
        <pc:sldMkLst>
          <pc:docMk/>
          <pc:sldMk cId="233333599" sldId="414"/>
        </pc:sldMkLst>
      </pc:sldChg>
      <pc:sldChg chg="modSp add del ord replId">
        <pc:chgData name="Anna Horton" userId="S::anna.horton_wearesnook.com#ext#@birminghamcitycouncil.onmicrosoft.com::d9baa173-7c4d-43a2-85ba-0d0ba619110d" providerId="AD" clId="Web-{C1EF642E-A03F-4E87-904A-EA9CCD9BE6E2}" dt="2023-11-21T20:40:44.505" v="4349"/>
        <pc:sldMkLst>
          <pc:docMk/>
          <pc:sldMk cId="274887894" sldId="415"/>
        </pc:sldMkLst>
        <pc:spChg chg="mod">
          <ac:chgData name="Anna Horton" userId="S::anna.horton_wearesnook.com#ext#@birminghamcitycouncil.onmicrosoft.com::d9baa173-7c4d-43a2-85ba-0d0ba619110d" providerId="AD" clId="Web-{C1EF642E-A03F-4E87-904A-EA9CCD9BE6E2}" dt="2023-11-21T16:00:00.057" v="208" actId="20577"/>
          <ac:spMkLst>
            <pc:docMk/>
            <pc:sldMk cId="274887894" sldId="415"/>
            <ac:spMk id="10" creationId="{72C50FDF-7DB8-FA6C-CE92-9A4AB5FCD649}"/>
          </ac:spMkLst>
        </pc:spChg>
      </pc:sldChg>
      <pc:sldChg chg="add del replId">
        <pc:chgData name="Anna Horton" userId="S::anna.horton_wearesnook.com#ext#@birminghamcitycouncil.onmicrosoft.com::d9baa173-7c4d-43a2-85ba-0d0ba619110d" providerId="AD" clId="Web-{C1EF642E-A03F-4E87-904A-EA9CCD9BE6E2}" dt="2023-11-21T20:01:49.683" v="2992"/>
        <pc:sldMkLst>
          <pc:docMk/>
          <pc:sldMk cId="3285404919" sldId="416"/>
        </pc:sldMkLst>
      </pc:sldChg>
      <pc:sldChg chg="add del ord replId">
        <pc:chgData name="Anna Horton" userId="S::anna.horton_wearesnook.com#ext#@birminghamcitycouncil.onmicrosoft.com::d9baa173-7c4d-43a2-85ba-0d0ba619110d" providerId="AD" clId="Web-{C1EF642E-A03F-4E87-904A-EA9CCD9BE6E2}" dt="2023-11-21T20:40:43.068" v="4348"/>
        <pc:sldMkLst>
          <pc:docMk/>
          <pc:sldMk cId="1017925425" sldId="417"/>
        </pc:sldMkLst>
      </pc:sldChg>
      <pc:sldChg chg="modSp add del ord replId">
        <pc:chgData name="Anna Horton" userId="S::anna.horton_wearesnook.com#ext#@birminghamcitycouncil.onmicrosoft.com::d9baa173-7c4d-43a2-85ba-0d0ba619110d" providerId="AD" clId="Web-{C1EF642E-A03F-4E87-904A-EA9CCD9BE6E2}" dt="2023-11-21T19:55:13.124" v="2384"/>
        <pc:sldMkLst>
          <pc:docMk/>
          <pc:sldMk cId="3892520444" sldId="418"/>
        </pc:sldMkLst>
        <pc:spChg chg="mod">
          <ac:chgData name="Anna Horton" userId="S::anna.horton_wearesnook.com#ext#@birminghamcitycouncil.onmicrosoft.com::d9baa173-7c4d-43a2-85ba-0d0ba619110d" providerId="AD" clId="Web-{C1EF642E-A03F-4E87-904A-EA9CCD9BE6E2}" dt="2023-11-21T16:03:09.452" v="259" actId="20577"/>
          <ac:spMkLst>
            <pc:docMk/>
            <pc:sldMk cId="3892520444" sldId="418"/>
            <ac:spMk id="4" creationId="{ED817E69-685C-8E79-0742-4EFEA2F0A28D}"/>
          </ac:spMkLst>
        </pc:spChg>
        <pc:spChg chg="mod">
          <ac:chgData name="Anna Horton" userId="S::anna.horton_wearesnook.com#ext#@birminghamcitycouncil.onmicrosoft.com::d9baa173-7c4d-43a2-85ba-0d0ba619110d" providerId="AD" clId="Web-{C1EF642E-A03F-4E87-904A-EA9CCD9BE6E2}" dt="2023-11-21T16:02:45.639" v="229" actId="20577"/>
          <ac:spMkLst>
            <pc:docMk/>
            <pc:sldMk cId="3892520444" sldId="418"/>
            <ac:spMk id="10" creationId="{72C50FDF-7DB8-FA6C-CE92-9A4AB5FCD649}"/>
          </ac:spMkLst>
        </pc:spChg>
      </pc:sldChg>
      <pc:sldChg chg="modSp add del replId">
        <pc:chgData name="Anna Horton" userId="S::anna.horton_wearesnook.com#ext#@birminghamcitycouncil.onmicrosoft.com::d9baa173-7c4d-43a2-85ba-0d0ba619110d" providerId="AD" clId="Web-{C1EF642E-A03F-4E87-904A-EA9CCD9BE6E2}" dt="2023-11-21T16:03:31.859" v="263"/>
        <pc:sldMkLst>
          <pc:docMk/>
          <pc:sldMk cId="2489860624" sldId="419"/>
        </pc:sldMkLst>
        <pc:spChg chg="mod">
          <ac:chgData name="Anna Horton" userId="S::anna.horton_wearesnook.com#ext#@birminghamcitycouncil.onmicrosoft.com::d9baa173-7c4d-43a2-85ba-0d0ba619110d" providerId="AD" clId="Web-{C1EF642E-A03F-4E87-904A-EA9CCD9BE6E2}" dt="2023-11-21T16:03:25.687" v="262" actId="20577"/>
          <ac:spMkLst>
            <pc:docMk/>
            <pc:sldMk cId="2489860624" sldId="419"/>
            <ac:spMk id="10" creationId="{72C50FDF-7DB8-FA6C-CE92-9A4AB5FCD649}"/>
          </ac:spMkLst>
        </pc:spChg>
      </pc:sldChg>
      <pc:sldChg chg="addSp delSp modSp add del ord replId">
        <pc:chgData name="Anna Horton" userId="S::anna.horton_wearesnook.com#ext#@birminghamcitycouncil.onmicrosoft.com::d9baa173-7c4d-43a2-85ba-0d0ba619110d" providerId="AD" clId="Web-{C1EF642E-A03F-4E87-904A-EA9CCD9BE6E2}" dt="2023-11-22T08:55:53.827" v="4694"/>
        <pc:sldMkLst>
          <pc:docMk/>
          <pc:sldMk cId="3916056835" sldId="420"/>
        </pc:sldMkLst>
        <pc:spChg chg="del mod">
          <ac:chgData name="Anna Horton" userId="S::anna.horton_wearesnook.com#ext#@birminghamcitycouncil.onmicrosoft.com::d9baa173-7c4d-43a2-85ba-0d0ba619110d" providerId="AD" clId="Web-{C1EF642E-A03F-4E87-904A-EA9CCD9BE6E2}" dt="2023-11-21T20:02:20.403" v="2994"/>
          <ac:spMkLst>
            <pc:docMk/>
            <pc:sldMk cId="3916056835" sldId="420"/>
            <ac:spMk id="4" creationId="{ED817E69-685C-8E79-0742-4EFEA2F0A28D}"/>
          </ac:spMkLst>
        </pc:spChg>
        <pc:spChg chg="add mod">
          <ac:chgData name="Anna Horton" userId="S::anna.horton_wearesnook.com#ext#@birminghamcitycouncil.onmicrosoft.com::d9baa173-7c4d-43a2-85ba-0d0ba619110d" providerId="AD" clId="Web-{C1EF642E-A03F-4E87-904A-EA9CCD9BE6E2}" dt="2023-11-21T20:09:58.151" v="3413" actId="20577"/>
          <ac:spMkLst>
            <pc:docMk/>
            <pc:sldMk cId="3916056835" sldId="420"/>
            <ac:spMk id="5" creationId="{CFC8B4F5-1A17-097F-4055-6C5E9B8B659F}"/>
          </ac:spMkLst>
        </pc:spChg>
        <pc:spChg chg="add mod">
          <ac:chgData name="Anna Horton" userId="S::anna.horton_wearesnook.com#ext#@birminghamcitycouncil.onmicrosoft.com::d9baa173-7c4d-43a2-85ba-0d0ba619110d" providerId="AD" clId="Web-{C1EF642E-A03F-4E87-904A-EA9CCD9BE6E2}" dt="2023-11-21T20:09:59.776" v="3414" actId="1076"/>
          <ac:spMkLst>
            <pc:docMk/>
            <pc:sldMk cId="3916056835" sldId="420"/>
            <ac:spMk id="6" creationId="{B40F604F-901A-5560-66B7-D7D69BB63C31}"/>
          </ac:spMkLst>
        </pc:spChg>
        <pc:spChg chg="mod">
          <ac:chgData name="Anna Horton" userId="S::anna.horton_wearesnook.com#ext#@birminghamcitycouncil.onmicrosoft.com::d9baa173-7c4d-43a2-85ba-0d0ba619110d" providerId="AD" clId="Web-{C1EF642E-A03F-4E87-904A-EA9CCD9BE6E2}" dt="2023-11-21T16:02:57.311" v="244" actId="20577"/>
          <ac:spMkLst>
            <pc:docMk/>
            <pc:sldMk cId="3916056835" sldId="420"/>
            <ac:spMk id="10" creationId="{72C50FDF-7DB8-FA6C-CE92-9A4AB5FCD649}"/>
          </ac:spMkLst>
        </pc:spChg>
      </pc:sldChg>
      <pc:sldChg chg="add del ord replId">
        <pc:chgData name="Anna Horton" userId="S::anna.horton_wearesnook.com#ext#@birminghamcitycouncil.onmicrosoft.com::d9baa173-7c4d-43a2-85ba-0d0ba619110d" providerId="AD" clId="Web-{C1EF642E-A03F-4E87-904A-EA9CCD9BE6E2}" dt="2023-11-21T20:01:50.495" v="2993"/>
        <pc:sldMkLst>
          <pc:docMk/>
          <pc:sldMk cId="2831156910" sldId="421"/>
        </pc:sldMkLst>
      </pc:sldChg>
      <pc:sldChg chg="addSp delSp modSp add replId">
        <pc:chgData name="Anna Horton" userId="S::anna.horton_wearesnook.com#ext#@birminghamcitycouncil.onmicrosoft.com::d9baa173-7c4d-43a2-85ba-0d0ba619110d" providerId="AD" clId="Web-{C1EF642E-A03F-4E87-904A-EA9CCD9BE6E2}" dt="2023-11-21T20:20:51.420" v="3757"/>
        <pc:sldMkLst>
          <pc:docMk/>
          <pc:sldMk cId="4017992256" sldId="422"/>
        </pc:sldMkLst>
        <pc:spChg chg="mod">
          <ac:chgData name="Anna Horton" userId="S::anna.horton_wearesnook.com#ext#@birminghamcitycouncil.onmicrosoft.com::d9baa173-7c4d-43a2-85ba-0d0ba619110d" providerId="AD" clId="Web-{C1EF642E-A03F-4E87-904A-EA9CCD9BE6E2}" dt="2023-11-21T20:14:17.518" v="3574" actId="20577"/>
          <ac:spMkLst>
            <pc:docMk/>
            <pc:sldMk cId="4017992256" sldId="422"/>
            <ac:spMk id="4" creationId="{ED817E69-685C-8E79-0742-4EFEA2F0A28D}"/>
          </ac:spMkLst>
        </pc:spChg>
        <pc:spChg chg="add del mod">
          <ac:chgData name="Anna Horton" userId="S::anna.horton_wearesnook.com#ext#@birminghamcitycouncil.onmicrosoft.com::d9baa173-7c4d-43a2-85ba-0d0ba619110d" providerId="AD" clId="Web-{C1EF642E-A03F-4E87-904A-EA9CCD9BE6E2}" dt="2023-11-21T20:20:51.420" v="3757"/>
          <ac:spMkLst>
            <pc:docMk/>
            <pc:sldMk cId="4017992256" sldId="422"/>
            <ac:spMk id="5" creationId="{4098E457-4D02-11B4-87A6-FC74CAD649E1}"/>
          </ac:spMkLst>
        </pc:spChg>
        <pc:spChg chg="mod">
          <ac:chgData name="Anna Horton" userId="S::anna.horton_wearesnook.com#ext#@birminghamcitycouncil.onmicrosoft.com::d9baa173-7c4d-43a2-85ba-0d0ba619110d" providerId="AD" clId="Web-{C1EF642E-A03F-4E87-904A-EA9CCD9BE6E2}" dt="2023-11-21T16:03:37.703" v="268" actId="20577"/>
          <ac:spMkLst>
            <pc:docMk/>
            <pc:sldMk cId="4017992256" sldId="422"/>
            <ac:spMk id="10" creationId="{72C50FDF-7DB8-FA6C-CE92-9A4AB5FCD649}"/>
          </ac:spMkLst>
        </pc:spChg>
        <pc:picChg chg="add mod">
          <ac:chgData name="Anna Horton" userId="S::anna.horton_wearesnook.com#ext#@birminghamcitycouncil.onmicrosoft.com::d9baa173-7c4d-43a2-85ba-0d0ba619110d" providerId="AD" clId="Web-{C1EF642E-A03F-4E87-904A-EA9CCD9BE6E2}" dt="2023-11-21T20:13:21.860" v="3573" actId="1076"/>
          <ac:picMkLst>
            <pc:docMk/>
            <pc:sldMk cId="4017992256" sldId="422"/>
            <ac:picMk id="2" creationId="{8264AB09-168C-9D88-806C-E59D92A1A174}"/>
          </ac:picMkLst>
        </pc:picChg>
      </pc:sldChg>
      <pc:sldChg chg="addSp delSp modSp add replId">
        <pc:chgData name="Anna Horton" userId="S::anna.horton_wearesnook.com#ext#@birminghamcitycouncil.onmicrosoft.com::d9baa173-7c4d-43a2-85ba-0d0ba619110d" providerId="AD" clId="Web-{C1EF642E-A03F-4E87-904A-EA9CCD9BE6E2}" dt="2023-11-22T08:59:18.833" v="4739" actId="20577"/>
        <pc:sldMkLst>
          <pc:docMk/>
          <pc:sldMk cId="1523723058" sldId="423"/>
        </pc:sldMkLst>
        <pc:spChg chg="mod">
          <ac:chgData name="Anna Horton" userId="S::anna.horton_wearesnook.com#ext#@birminghamcitycouncil.onmicrosoft.com::d9baa173-7c4d-43a2-85ba-0d0ba619110d" providerId="AD" clId="Web-{C1EF642E-A03F-4E87-904A-EA9CCD9BE6E2}" dt="2023-11-22T08:59:18.833" v="4739" actId="20577"/>
          <ac:spMkLst>
            <pc:docMk/>
            <pc:sldMk cId="1523723058" sldId="423"/>
            <ac:spMk id="4" creationId="{ED817E69-685C-8E79-0742-4EFEA2F0A28D}"/>
          </ac:spMkLst>
        </pc:spChg>
        <pc:spChg chg="add del mod">
          <ac:chgData name="Anna Horton" userId="S::anna.horton_wearesnook.com#ext#@birminghamcitycouncil.onmicrosoft.com::d9baa173-7c4d-43a2-85ba-0d0ba619110d" providerId="AD" clId="Web-{C1EF642E-A03F-4E87-904A-EA9CCD9BE6E2}" dt="2023-11-21T20:18:13.134" v="3712"/>
          <ac:spMkLst>
            <pc:docMk/>
            <pc:sldMk cId="1523723058" sldId="423"/>
            <ac:spMk id="5" creationId="{DB99D39F-CE14-6CEF-E3AC-AD0E1B591932}"/>
          </ac:spMkLst>
        </pc:spChg>
      </pc:sldChg>
      <pc:sldChg chg="modSp add replId">
        <pc:chgData name="Anna Horton" userId="S::anna.horton_wearesnook.com#ext#@birminghamcitycouncil.onmicrosoft.com::d9baa173-7c4d-43a2-85ba-0d0ba619110d" providerId="AD" clId="Web-{C1EF642E-A03F-4E87-904A-EA9CCD9BE6E2}" dt="2023-11-21T19:18:00.339" v="1006" actId="20577"/>
        <pc:sldMkLst>
          <pc:docMk/>
          <pc:sldMk cId="2567809045" sldId="424"/>
        </pc:sldMkLst>
        <pc:spChg chg="mod">
          <ac:chgData name="Anna Horton" userId="S::anna.horton_wearesnook.com#ext#@birminghamcitycouncil.onmicrosoft.com::d9baa173-7c4d-43a2-85ba-0d0ba619110d" providerId="AD" clId="Web-{C1EF642E-A03F-4E87-904A-EA9CCD9BE6E2}" dt="2023-11-21T19:13:13.487" v="869" actId="20577"/>
          <ac:spMkLst>
            <pc:docMk/>
            <pc:sldMk cId="2567809045" sldId="424"/>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06:46.819" v="708" actId="20577"/>
          <ac:spMkLst>
            <pc:docMk/>
            <pc:sldMk cId="2567809045" sldId="424"/>
            <ac:spMk id="6" creationId="{BDC1422E-9B9A-4AAB-DC39-1851A6EA2A2A}"/>
          </ac:spMkLst>
        </pc:spChg>
        <pc:spChg chg="mod">
          <ac:chgData name="Anna Horton" userId="S::anna.horton_wearesnook.com#ext#@birminghamcitycouncil.onmicrosoft.com::d9baa173-7c4d-43a2-85ba-0d0ba619110d" providerId="AD" clId="Web-{C1EF642E-A03F-4E87-904A-EA9CCD9BE6E2}" dt="2023-11-21T19:18:00.339" v="1006" actId="20577"/>
          <ac:spMkLst>
            <pc:docMk/>
            <pc:sldMk cId="2567809045" sldId="424"/>
            <ac:spMk id="7" creationId="{0D735954-BE7A-ECA0-D12E-E6ADAF842964}"/>
          </ac:spMkLst>
        </pc:spChg>
      </pc:sldChg>
      <pc:sldChg chg="modSp add replId">
        <pc:chgData name="Anna Horton" userId="S::anna.horton_wearesnook.com#ext#@birminghamcitycouncil.onmicrosoft.com::d9baa173-7c4d-43a2-85ba-0d0ba619110d" providerId="AD" clId="Web-{C1EF642E-A03F-4E87-904A-EA9CCD9BE6E2}" dt="2023-11-22T08:37:54.606" v="4487" actId="1076"/>
        <pc:sldMkLst>
          <pc:docMk/>
          <pc:sldMk cId="1611754468" sldId="425"/>
        </pc:sldMkLst>
        <pc:spChg chg="mod">
          <ac:chgData name="Anna Horton" userId="S::anna.horton_wearesnook.com#ext#@birminghamcitycouncil.onmicrosoft.com::d9baa173-7c4d-43a2-85ba-0d0ba619110d" providerId="AD" clId="Web-{C1EF642E-A03F-4E87-904A-EA9CCD9BE6E2}" dt="2023-11-21T19:13:17.284" v="873" actId="20577"/>
          <ac:spMkLst>
            <pc:docMk/>
            <pc:sldMk cId="1611754468" sldId="425"/>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10:29.404" v="775" actId="20577"/>
          <ac:spMkLst>
            <pc:docMk/>
            <pc:sldMk cId="1611754468" sldId="425"/>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37:54.606" v="4487" actId="1076"/>
          <ac:spMkLst>
            <pc:docMk/>
            <pc:sldMk cId="1611754468" sldId="425"/>
            <ac:spMk id="7" creationId="{0D735954-BE7A-ECA0-D12E-E6ADAF842964}"/>
          </ac:spMkLst>
        </pc:spChg>
      </pc:sldChg>
      <pc:sldChg chg="addSp modSp add replId">
        <pc:chgData name="Anna Horton" userId="S::anna.horton_wearesnook.com#ext#@birminghamcitycouncil.onmicrosoft.com::d9baa173-7c4d-43a2-85ba-0d0ba619110d" providerId="AD" clId="Web-{C1EF642E-A03F-4E87-904A-EA9CCD9BE6E2}" dt="2023-11-22T08:39:53.969" v="4508" actId="1076"/>
        <pc:sldMkLst>
          <pc:docMk/>
          <pc:sldMk cId="2692926701" sldId="426"/>
        </pc:sldMkLst>
        <pc:spChg chg="mod">
          <ac:chgData name="Anna Horton" userId="S::anna.horton_wearesnook.com#ext#@birminghamcitycouncil.onmicrosoft.com::d9baa173-7c4d-43a2-85ba-0d0ba619110d" providerId="AD" clId="Web-{C1EF642E-A03F-4E87-904A-EA9CCD9BE6E2}" dt="2023-11-21T19:22:05.659" v="1145" actId="20577"/>
          <ac:spMkLst>
            <pc:docMk/>
            <pc:sldMk cId="2692926701" sldId="426"/>
            <ac:spMk id="2" creationId="{65B8B7B2-55A8-A985-FEDC-A017C211184B}"/>
          </ac:spMkLst>
        </pc:spChg>
        <pc:spChg chg="add mod">
          <ac:chgData name="Anna Horton" userId="S::anna.horton_wearesnook.com#ext#@birminghamcitycouncil.onmicrosoft.com::d9baa173-7c4d-43a2-85ba-0d0ba619110d" providerId="AD" clId="Web-{C1EF642E-A03F-4E87-904A-EA9CCD9BE6E2}" dt="2023-11-21T19:44:08.386" v="1868" actId="20577"/>
          <ac:spMkLst>
            <pc:docMk/>
            <pc:sldMk cId="2692926701" sldId="426"/>
            <ac:spMk id="3" creationId="{EC053696-6F72-A376-92A8-E6DB222A324D}"/>
          </ac:spMkLst>
        </pc:spChg>
        <pc:spChg chg="add mod">
          <ac:chgData name="Anna Horton" userId="S::anna.horton_wearesnook.com#ext#@birminghamcitycouncil.onmicrosoft.com::d9baa173-7c4d-43a2-85ba-0d0ba619110d" providerId="AD" clId="Web-{C1EF642E-A03F-4E87-904A-EA9CCD9BE6E2}" dt="2023-11-22T08:39:53.969" v="4508" actId="1076"/>
          <ac:spMkLst>
            <pc:docMk/>
            <pc:sldMk cId="2692926701" sldId="426"/>
            <ac:spMk id="4" creationId="{ED362403-2B19-9344-87B0-654FEF6CAAEA}"/>
          </ac:spMkLst>
        </pc:spChg>
        <pc:spChg chg="mod">
          <ac:chgData name="Anna Horton" userId="S::anna.horton_wearesnook.com#ext#@birminghamcitycouncil.onmicrosoft.com::d9baa173-7c4d-43a2-85ba-0d0ba619110d" providerId="AD" clId="Web-{C1EF642E-A03F-4E87-904A-EA9CCD9BE6E2}" dt="2023-11-21T19:22:41.957" v="1180" actId="1076"/>
          <ac:spMkLst>
            <pc:docMk/>
            <pc:sldMk cId="2692926701" sldId="426"/>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39:50.828" v="4507" actId="20577"/>
          <ac:spMkLst>
            <pc:docMk/>
            <pc:sldMk cId="2692926701" sldId="426"/>
            <ac:spMk id="7" creationId="{0D735954-BE7A-ECA0-D12E-E6ADAF842964}"/>
          </ac:spMkLst>
        </pc:spChg>
      </pc:sldChg>
      <pc:sldChg chg="modSp add ord replId">
        <pc:chgData name="Anna Horton" userId="S::anna.horton_wearesnook.com#ext#@birminghamcitycouncil.onmicrosoft.com::d9baa173-7c4d-43a2-85ba-0d0ba619110d" providerId="AD" clId="Web-{C1EF642E-A03F-4E87-904A-EA9CCD9BE6E2}" dt="2023-11-22T08:34:59.069" v="4401" actId="20577"/>
        <pc:sldMkLst>
          <pc:docMk/>
          <pc:sldMk cId="817170675" sldId="427"/>
        </pc:sldMkLst>
        <pc:spChg chg="mod">
          <ac:chgData name="Anna Horton" userId="S::anna.horton_wearesnook.com#ext#@birminghamcitycouncil.onmicrosoft.com::d9baa173-7c4d-43a2-85ba-0d0ba619110d" providerId="AD" clId="Web-{C1EF642E-A03F-4E87-904A-EA9CCD9BE6E2}" dt="2023-11-21T19:16:26.665" v="945" actId="20577"/>
          <ac:spMkLst>
            <pc:docMk/>
            <pc:sldMk cId="817170675" sldId="427"/>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17:29.729" v="979" actId="20577"/>
          <ac:spMkLst>
            <pc:docMk/>
            <pc:sldMk cId="817170675" sldId="427"/>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34:59.069" v="4401" actId="20577"/>
          <ac:spMkLst>
            <pc:docMk/>
            <pc:sldMk cId="817170675" sldId="427"/>
            <ac:spMk id="7" creationId="{0D735954-BE7A-ECA0-D12E-E6ADAF842964}"/>
          </ac:spMkLst>
        </pc:spChg>
      </pc:sldChg>
      <pc:sldChg chg="add del replId">
        <pc:chgData name="Anna Horton" userId="S::anna.horton_wearesnook.com#ext#@birminghamcitycouncil.onmicrosoft.com::d9baa173-7c4d-43a2-85ba-0d0ba619110d" providerId="AD" clId="Web-{C1EF642E-A03F-4E87-904A-EA9CCD9BE6E2}" dt="2023-11-22T08:38:00.372" v="4488"/>
        <pc:sldMkLst>
          <pc:docMk/>
          <pc:sldMk cId="709822153" sldId="428"/>
        </pc:sldMkLst>
      </pc:sldChg>
      <pc:sldChg chg="modSp">
        <pc:chgData name="Anna Horton" userId="S::anna.horton_wearesnook.com#ext#@birminghamcitycouncil.onmicrosoft.com::d9baa173-7c4d-43a2-85ba-0d0ba619110d" providerId="AD" clId="Web-{C1EF642E-A03F-4E87-904A-EA9CCD9BE6E2}" dt="2023-11-21T19:32:42.898" v="1340" actId="20577"/>
        <pc:sldMkLst>
          <pc:docMk/>
          <pc:sldMk cId="885367246" sldId="429"/>
        </pc:sldMkLst>
        <pc:spChg chg="mod">
          <ac:chgData name="Anna Horton" userId="S::anna.horton_wearesnook.com#ext#@birminghamcitycouncil.onmicrosoft.com::d9baa173-7c4d-43a2-85ba-0d0ba619110d" providerId="AD" clId="Web-{C1EF642E-A03F-4E87-904A-EA9CCD9BE6E2}" dt="2023-11-21T19:32:42.898" v="1340" actId="20577"/>
          <ac:spMkLst>
            <pc:docMk/>
            <pc:sldMk cId="885367246" sldId="429"/>
            <ac:spMk id="7" creationId="{0D735954-BE7A-ECA0-D12E-E6ADAF842964}"/>
          </ac:spMkLst>
        </pc:spChg>
      </pc:sldChg>
      <pc:sldChg chg="modSp add replId">
        <pc:chgData name="Anna Horton" userId="S::anna.horton_wearesnook.com#ext#@birminghamcitycouncil.onmicrosoft.com::d9baa173-7c4d-43a2-85ba-0d0ba619110d" providerId="AD" clId="Web-{C1EF642E-A03F-4E87-904A-EA9CCD9BE6E2}" dt="2023-11-22T08:38:26.795" v="4491" actId="20577"/>
        <pc:sldMkLst>
          <pc:docMk/>
          <pc:sldMk cId="495175976" sldId="430"/>
        </pc:sldMkLst>
        <pc:spChg chg="mod">
          <ac:chgData name="Anna Horton" userId="S::anna.horton_wearesnook.com#ext#@birminghamcitycouncil.onmicrosoft.com::d9baa173-7c4d-43a2-85ba-0d0ba619110d" providerId="AD" clId="Web-{C1EF642E-A03F-4E87-904A-EA9CCD9BE6E2}" dt="2023-11-21T19:27:45.184" v="1267" actId="20577"/>
          <ac:spMkLst>
            <pc:docMk/>
            <pc:sldMk cId="495175976" sldId="430"/>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29:27.469" v="1321" actId="1076"/>
          <ac:spMkLst>
            <pc:docMk/>
            <pc:sldMk cId="495175976" sldId="430"/>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38:26.795" v="4491" actId="20577"/>
          <ac:spMkLst>
            <pc:docMk/>
            <pc:sldMk cId="495175976" sldId="430"/>
            <ac:spMk id="7" creationId="{0D735954-BE7A-ECA0-D12E-E6ADAF842964}"/>
          </ac:spMkLst>
        </pc:spChg>
      </pc:sldChg>
      <pc:sldChg chg="modSp add replId">
        <pc:chgData name="Anna Horton" userId="S::anna.horton_wearesnook.com#ext#@birminghamcitycouncil.onmicrosoft.com::d9baa173-7c4d-43a2-85ba-0d0ba619110d" providerId="AD" clId="Web-{C1EF642E-A03F-4E87-904A-EA9CCD9BE6E2}" dt="2023-11-22T08:38:41.608" v="4500" actId="20577"/>
        <pc:sldMkLst>
          <pc:docMk/>
          <pc:sldMk cId="1653043091" sldId="431"/>
        </pc:sldMkLst>
        <pc:spChg chg="mod">
          <ac:chgData name="Anna Horton" userId="S::anna.horton_wearesnook.com#ext#@birminghamcitycouncil.onmicrosoft.com::d9baa173-7c4d-43a2-85ba-0d0ba619110d" providerId="AD" clId="Web-{C1EF642E-A03F-4E87-904A-EA9CCD9BE6E2}" dt="2023-11-21T19:34:49.776" v="1353" actId="20577"/>
          <ac:spMkLst>
            <pc:docMk/>
            <pc:sldMk cId="1653043091" sldId="431"/>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35:56.466" v="1434" actId="20577"/>
          <ac:spMkLst>
            <pc:docMk/>
            <pc:sldMk cId="1653043091" sldId="431"/>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38:41.608" v="4500" actId="20577"/>
          <ac:spMkLst>
            <pc:docMk/>
            <pc:sldMk cId="1653043091" sldId="431"/>
            <ac:spMk id="7" creationId="{0D735954-BE7A-ECA0-D12E-E6ADAF842964}"/>
          </ac:spMkLst>
        </pc:spChg>
      </pc:sldChg>
      <pc:sldChg chg="modSp add replId">
        <pc:chgData name="Anna Horton" userId="S::anna.horton_wearesnook.com#ext#@birminghamcitycouncil.onmicrosoft.com::d9baa173-7c4d-43a2-85ba-0d0ba619110d" providerId="AD" clId="Web-{C1EF642E-A03F-4E87-904A-EA9CCD9BE6E2}" dt="2023-11-22T08:39:00.280" v="4503" actId="20577"/>
        <pc:sldMkLst>
          <pc:docMk/>
          <pc:sldMk cId="2155697603" sldId="432"/>
        </pc:sldMkLst>
        <pc:spChg chg="mod">
          <ac:chgData name="Anna Horton" userId="S::anna.horton_wearesnook.com#ext#@birminghamcitycouncil.onmicrosoft.com::d9baa173-7c4d-43a2-85ba-0d0ba619110d" providerId="AD" clId="Web-{C1EF642E-A03F-4E87-904A-EA9CCD9BE6E2}" dt="2023-11-21T19:36:57.499" v="1444" actId="20577"/>
          <ac:spMkLst>
            <pc:docMk/>
            <pc:sldMk cId="2155697603" sldId="432"/>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40:29.692" v="1687" actId="20577"/>
          <ac:spMkLst>
            <pc:docMk/>
            <pc:sldMk cId="2155697603" sldId="432"/>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39:00.280" v="4503" actId="20577"/>
          <ac:spMkLst>
            <pc:docMk/>
            <pc:sldMk cId="2155697603" sldId="432"/>
            <ac:spMk id="7" creationId="{0D735954-BE7A-ECA0-D12E-E6ADAF842964}"/>
          </ac:spMkLst>
        </pc:spChg>
      </pc:sldChg>
      <pc:sldChg chg="modSp add ord replId">
        <pc:chgData name="Anna Horton" userId="S::anna.horton_wearesnook.com#ext#@birminghamcitycouncil.onmicrosoft.com::d9baa173-7c4d-43a2-85ba-0d0ba619110d" providerId="AD" clId="Web-{C1EF642E-A03F-4E87-904A-EA9CCD9BE6E2}" dt="2023-11-22T08:48:08.610" v="4598"/>
        <pc:sldMkLst>
          <pc:docMk/>
          <pc:sldMk cId="558912121" sldId="434"/>
        </pc:sldMkLst>
        <pc:spChg chg="mod">
          <ac:chgData name="Anna Horton" userId="S::anna.horton_wearesnook.com#ext#@birminghamcitycouncil.onmicrosoft.com::d9baa173-7c4d-43a2-85ba-0d0ba619110d" providerId="AD" clId="Web-{C1EF642E-A03F-4E87-904A-EA9CCD9BE6E2}" dt="2023-11-21T19:49:50.678" v="2112" actId="20577"/>
          <ac:spMkLst>
            <pc:docMk/>
            <pc:sldMk cId="558912121" sldId="434"/>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19:53:15.027" v="2311" actId="14100"/>
          <ac:spMkLst>
            <pc:docMk/>
            <pc:sldMk cId="558912121" sldId="434"/>
            <ac:spMk id="6" creationId="{BDC1422E-9B9A-4AAB-DC39-1851A6EA2A2A}"/>
          </ac:spMkLst>
        </pc:spChg>
        <pc:spChg chg="mod">
          <ac:chgData name="Anna Horton" userId="S::anna.horton_wearesnook.com#ext#@birminghamcitycouncil.onmicrosoft.com::d9baa173-7c4d-43a2-85ba-0d0ba619110d" providerId="AD" clId="Web-{C1EF642E-A03F-4E87-904A-EA9CCD9BE6E2}" dt="2023-11-21T19:53:53.356" v="2324" actId="20577"/>
          <ac:spMkLst>
            <pc:docMk/>
            <pc:sldMk cId="558912121" sldId="434"/>
            <ac:spMk id="7" creationId="{0D735954-BE7A-ECA0-D12E-E6ADAF842964}"/>
          </ac:spMkLst>
        </pc:spChg>
      </pc:sldChg>
      <pc:sldChg chg="modSp">
        <pc:chgData name="Anna Horton" userId="S::anna.horton_wearesnook.com#ext#@birminghamcitycouncil.onmicrosoft.com::d9baa173-7c4d-43a2-85ba-0d0ba619110d" providerId="AD" clId="Web-{C1EF642E-A03F-4E87-904A-EA9CCD9BE6E2}" dt="2023-11-22T08:46:13.512" v="4580" actId="20577"/>
        <pc:sldMkLst>
          <pc:docMk/>
          <pc:sldMk cId="132499481" sldId="435"/>
        </pc:sldMkLst>
        <pc:spChg chg="mod">
          <ac:chgData name="Anna Horton" userId="S::anna.horton_wearesnook.com#ext#@birminghamcitycouncil.onmicrosoft.com::d9baa173-7c4d-43a2-85ba-0d0ba619110d" providerId="AD" clId="Web-{C1EF642E-A03F-4E87-904A-EA9CCD9BE6E2}" dt="2023-11-22T08:46:13.512" v="4580" actId="20577"/>
          <ac:spMkLst>
            <pc:docMk/>
            <pc:sldMk cId="132499481" sldId="435"/>
            <ac:spMk id="7" creationId="{0D735954-BE7A-ECA0-D12E-E6ADAF842964}"/>
          </ac:spMkLst>
        </pc:spChg>
      </pc:sldChg>
      <pc:sldChg chg="modSp add ord replId">
        <pc:chgData name="Anna Horton" userId="S::anna.horton_wearesnook.com#ext#@birminghamcitycouncil.onmicrosoft.com::d9baa173-7c4d-43a2-85ba-0d0ba619110d" providerId="AD" clId="Web-{C1EF642E-A03F-4E87-904A-EA9CCD9BE6E2}" dt="2023-11-22T08:58:21.347" v="4734" actId="20577"/>
        <pc:sldMkLst>
          <pc:docMk/>
          <pc:sldMk cId="1113917467" sldId="436"/>
        </pc:sldMkLst>
        <pc:spChg chg="mod">
          <ac:chgData name="Anna Horton" userId="S::anna.horton_wearesnook.com#ext#@birminghamcitycouncil.onmicrosoft.com::d9baa173-7c4d-43a2-85ba-0d0ba619110d" providerId="AD" clId="Web-{C1EF642E-A03F-4E87-904A-EA9CCD9BE6E2}" dt="2023-11-22T08:58:21.347" v="4734" actId="20577"/>
          <ac:spMkLst>
            <pc:docMk/>
            <pc:sldMk cId="1113917467" sldId="436"/>
            <ac:spMk id="2" creationId="{65B8B7B2-55A8-A985-FEDC-A017C211184B}"/>
          </ac:spMkLst>
        </pc:spChg>
        <pc:spChg chg="mod">
          <ac:chgData name="Anna Horton" userId="S::anna.horton_wearesnook.com#ext#@birminghamcitycouncil.onmicrosoft.com::d9baa173-7c4d-43a2-85ba-0d0ba619110d" providerId="AD" clId="Web-{C1EF642E-A03F-4E87-904A-EA9CCD9BE6E2}" dt="2023-11-21T20:00:55.900" v="2991" actId="1076"/>
          <ac:spMkLst>
            <pc:docMk/>
            <pc:sldMk cId="1113917467" sldId="436"/>
            <ac:spMk id="6" creationId="{BDC1422E-9B9A-4AAB-DC39-1851A6EA2A2A}"/>
          </ac:spMkLst>
        </pc:spChg>
        <pc:spChg chg="mod">
          <ac:chgData name="Anna Horton" userId="S::anna.horton_wearesnook.com#ext#@birminghamcitycouncil.onmicrosoft.com::d9baa173-7c4d-43a2-85ba-0d0ba619110d" providerId="AD" clId="Web-{C1EF642E-A03F-4E87-904A-EA9CCD9BE6E2}" dt="2023-11-22T08:50:39.380" v="4665" actId="20577"/>
          <ac:spMkLst>
            <pc:docMk/>
            <pc:sldMk cId="1113917467" sldId="436"/>
            <ac:spMk id="7" creationId="{0D735954-BE7A-ECA0-D12E-E6ADAF842964}"/>
          </ac:spMkLst>
        </pc:spChg>
      </pc:sldChg>
      <pc:sldChg chg="addSp delSp modSp add ord replId">
        <pc:chgData name="Anna Horton" userId="S::anna.horton_wearesnook.com#ext#@birminghamcitycouncil.onmicrosoft.com::d9baa173-7c4d-43a2-85ba-0d0ba619110d" providerId="AD" clId="Web-{C1EF642E-A03F-4E87-904A-EA9CCD9BE6E2}" dt="2023-11-22T08:56:43.469" v="4707" actId="20577"/>
        <pc:sldMkLst>
          <pc:docMk/>
          <pc:sldMk cId="1190323892" sldId="437"/>
        </pc:sldMkLst>
        <pc:spChg chg="mod">
          <ac:chgData name="Anna Horton" userId="S::anna.horton_wearesnook.com#ext#@birminghamcitycouncil.onmicrosoft.com::d9baa173-7c4d-43a2-85ba-0d0ba619110d" providerId="AD" clId="Web-{C1EF642E-A03F-4E87-904A-EA9CCD9BE6E2}" dt="2023-11-21T20:00:06.711" v="2953" actId="20577"/>
          <ac:spMkLst>
            <pc:docMk/>
            <pc:sldMk cId="1190323892" sldId="437"/>
            <ac:spMk id="4" creationId="{ED817E69-685C-8E79-0742-4EFEA2F0A28D}"/>
          </ac:spMkLst>
        </pc:spChg>
        <pc:spChg chg="add mod">
          <ac:chgData name="Anna Horton" userId="S::anna.horton_wearesnook.com#ext#@birminghamcitycouncil.onmicrosoft.com::d9baa173-7c4d-43a2-85ba-0d0ba619110d" providerId="AD" clId="Web-{C1EF642E-A03F-4E87-904A-EA9CCD9BE6E2}" dt="2023-11-22T08:56:43.469" v="4707" actId="20577"/>
          <ac:spMkLst>
            <pc:docMk/>
            <pc:sldMk cId="1190323892" sldId="437"/>
            <ac:spMk id="5" creationId="{B8E6E46A-989D-DCCA-803C-54A3B3794FC5}"/>
          </ac:spMkLst>
        </pc:spChg>
        <pc:spChg chg="del mod">
          <ac:chgData name="Anna Horton" userId="S::anna.horton_wearesnook.com#ext#@birminghamcitycouncil.onmicrosoft.com::d9baa173-7c4d-43a2-85ba-0d0ba619110d" providerId="AD" clId="Web-{C1EF642E-A03F-4E87-904A-EA9CCD9BE6E2}" dt="2023-11-22T08:56:30.328" v="4695"/>
          <ac:spMkLst>
            <pc:docMk/>
            <pc:sldMk cId="1190323892" sldId="437"/>
            <ac:spMk id="10" creationId="{72C50FDF-7DB8-FA6C-CE92-9A4AB5FCD649}"/>
          </ac:spMkLst>
        </pc:spChg>
      </pc:sldChg>
      <pc:sldChg chg="modSp">
        <pc:chgData name="Anna Horton" userId="S::anna.horton_wearesnook.com#ext#@birminghamcitycouncil.onmicrosoft.com::d9baa173-7c4d-43a2-85ba-0d0ba619110d" providerId="AD" clId="Web-{C1EF642E-A03F-4E87-904A-EA9CCD9BE6E2}" dt="2023-11-22T08:46:52.560" v="4592" actId="20577"/>
        <pc:sldMkLst>
          <pc:docMk/>
          <pc:sldMk cId="3853438431" sldId="438"/>
        </pc:sldMkLst>
        <pc:spChg chg="mod">
          <ac:chgData name="Anna Horton" userId="S::anna.horton_wearesnook.com#ext#@birminghamcitycouncil.onmicrosoft.com::d9baa173-7c4d-43a2-85ba-0d0ba619110d" providerId="AD" clId="Web-{C1EF642E-A03F-4E87-904A-EA9CCD9BE6E2}" dt="2023-11-22T08:46:52.560" v="4592" actId="20577"/>
          <ac:spMkLst>
            <pc:docMk/>
            <pc:sldMk cId="3853438431" sldId="438"/>
            <ac:spMk id="7" creationId="{0D735954-BE7A-ECA0-D12E-E6ADAF842964}"/>
          </ac:spMkLst>
        </pc:spChg>
      </pc:sldChg>
      <pc:sldChg chg="delSp modSp add del ord replId">
        <pc:chgData name="Anna Horton" userId="S::anna.horton_wearesnook.com#ext#@birminghamcitycouncil.onmicrosoft.com::d9baa173-7c4d-43a2-85ba-0d0ba619110d" providerId="AD" clId="Web-{C1EF642E-A03F-4E87-904A-EA9CCD9BE6E2}" dt="2023-11-21T20:08:34.461" v="3341"/>
        <pc:sldMkLst>
          <pc:docMk/>
          <pc:sldMk cId="2941482188" sldId="439"/>
        </pc:sldMkLst>
        <pc:spChg chg="mod">
          <ac:chgData name="Anna Horton" userId="S::anna.horton_wearesnook.com#ext#@birminghamcitycouncil.onmicrosoft.com::d9baa173-7c4d-43a2-85ba-0d0ba619110d" providerId="AD" clId="Web-{C1EF642E-A03F-4E87-904A-EA9CCD9BE6E2}" dt="2023-11-21T20:05:30.565" v="3211" actId="20577"/>
          <ac:spMkLst>
            <pc:docMk/>
            <pc:sldMk cId="2941482188" sldId="439"/>
            <ac:spMk id="2" creationId="{65B8B7B2-55A8-A985-FEDC-A017C211184B}"/>
          </ac:spMkLst>
        </pc:spChg>
        <pc:spChg chg="del">
          <ac:chgData name="Anna Horton" userId="S::anna.horton_wearesnook.com#ext#@birminghamcitycouncil.onmicrosoft.com::d9baa173-7c4d-43a2-85ba-0d0ba619110d" providerId="AD" clId="Web-{C1EF642E-A03F-4E87-904A-EA9CCD9BE6E2}" dt="2023-11-21T20:08:26.805" v="3339"/>
          <ac:spMkLst>
            <pc:docMk/>
            <pc:sldMk cId="2941482188" sldId="439"/>
            <ac:spMk id="6" creationId="{BDC1422E-9B9A-4AAB-DC39-1851A6EA2A2A}"/>
          </ac:spMkLst>
        </pc:spChg>
        <pc:spChg chg="mod">
          <ac:chgData name="Anna Horton" userId="S::anna.horton_wearesnook.com#ext#@birminghamcitycouncil.onmicrosoft.com::d9baa173-7c4d-43a2-85ba-0d0ba619110d" providerId="AD" clId="Web-{C1EF642E-A03F-4E87-904A-EA9CCD9BE6E2}" dt="2023-11-21T20:06:12.316" v="3229" actId="20577"/>
          <ac:spMkLst>
            <pc:docMk/>
            <pc:sldMk cId="2941482188" sldId="439"/>
            <ac:spMk id="7" creationId="{0D735954-BE7A-ECA0-D12E-E6ADAF842964}"/>
          </ac:spMkLst>
        </pc:spChg>
      </pc:sldChg>
      <pc:sldChg chg="modSp">
        <pc:chgData name="Anna Horton" userId="S::anna.horton_wearesnook.com#ext#@birminghamcitycouncil.onmicrosoft.com::d9baa173-7c4d-43a2-85ba-0d0ba619110d" providerId="AD" clId="Web-{C1EF642E-A03F-4E87-904A-EA9CCD9BE6E2}" dt="2023-11-22T08:51:53.992" v="4686" actId="20577"/>
        <pc:sldMkLst>
          <pc:docMk/>
          <pc:sldMk cId="4075183199" sldId="439"/>
        </pc:sldMkLst>
        <pc:spChg chg="mod">
          <ac:chgData name="Anna Horton" userId="S::anna.horton_wearesnook.com#ext#@birminghamcitycouncil.onmicrosoft.com::d9baa173-7c4d-43a2-85ba-0d0ba619110d" providerId="AD" clId="Web-{C1EF642E-A03F-4E87-904A-EA9CCD9BE6E2}" dt="2023-11-22T08:51:53.992" v="4686" actId="20577"/>
          <ac:spMkLst>
            <pc:docMk/>
            <pc:sldMk cId="4075183199" sldId="439"/>
            <ac:spMk id="4" creationId="{ED817E69-685C-8E79-0742-4EFEA2F0A28D}"/>
          </ac:spMkLst>
        </pc:spChg>
        <pc:spChg chg="mod">
          <ac:chgData name="Anna Horton" userId="S::anna.horton_wearesnook.com#ext#@birminghamcitycouncil.onmicrosoft.com::d9baa173-7c4d-43a2-85ba-0d0ba619110d" providerId="AD" clId="Web-{C1EF642E-A03F-4E87-904A-EA9CCD9BE6E2}" dt="2023-11-22T08:51:26.881" v="4668" actId="20577"/>
          <ac:spMkLst>
            <pc:docMk/>
            <pc:sldMk cId="4075183199" sldId="439"/>
            <ac:spMk id="10" creationId="{72C50FDF-7DB8-FA6C-CE92-9A4AB5FCD649}"/>
          </ac:spMkLst>
        </pc:spChg>
      </pc:sldChg>
      <pc:sldChg chg="addSp delSp modSp add replId">
        <pc:chgData name="Anna Horton" userId="S::anna.horton_wearesnook.com#ext#@birminghamcitycouncil.onmicrosoft.com::d9baa173-7c4d-43a2-85ba-0d0ba619110d" providerId="AD" clId="Web-{C1EF642E-A03F-4E87-904A-EA9CCD9BE6E2}" dt="2023-11-21T20:18:43.776" v="3720" actId="20577"/>
        <pc:sldMkLst>
          <pc:docMk/>
          <pc:sldMk cId="1962431640" sldId="440"/>
        </pc:sldMkLst>
        <pc:spChg chg="add del">
          <ac:chgData name="Anna Horton" userId="S::anna.horton_wearesnook.com#ext#@birminghamcitycouncil.onmicrosoft.com::d9baa173-7c4d-43a2-85ba-0d0ba619110d" providerId="AD" clId="Web-{C1EF642E-A03F-4E87-904A-EA9CCD9BE6E2}" dt="2023-11-21T20:18:34.932" v="3717"/>
          <ac:spMkLst>
            <pc:docMk/>
            <pc:sldMk cId="1962431640" sldId="440"/>
            <ac:spMk id="2" creationId="{ECC670F8-699F-821A-959D-1C0FB10DAD83}"/>
          </ac:spMkLst>
        </pc:spChg>
        <pc:spChg chg="mod">
          <ac:chgData name="Anna Horton" userId="S::anna.horton_wearesnook.com#ext#@birminghamcitycouncil.onmicrosoft.com::d9baa173-7c4d-43a2-85ba-0d0ba619110d" providerId="AD" clId="Web-{C1EF642E-A03F-4E87-904A-EA9CCD9BE6E2}" dt="2023-11-21T20:18:43.776" v="3720" actId="20577"/>
          <ac:spMkLst>
            <pc:docMk/>
            <pc:sldMk cId="1962431640" sldId="440"/>
            <ac:spMk id="4" creationId="{ED817E69-685C-8E79-0742-4EFEA2F0A28D}"/>
          </ac:spMkLst>
        </pc:spChg>
        <pc:spChg chg="add del">
          <ac:chgData name="Anna Horton" userId="S::anna.horton_wearesnook.com#ext#@birminghamcitycouncil.onmicrosoft.com::d9baa173-7c4d-43a2-85ba-0d0ba619110d" providerId="AD" clId="Web-{C1EF642E-A03F-4E87-904A-EA9CCD9BE6E2}" dt="2023-11-21T20:18:27.525" v="3715"/>
          <ac:spMkLst>
            <pc:docMk/>
            <pc:sldMk cId="1962431640" sldId="440"/>
            <ac:spMk id="5" creationId="{ECC670F8-699F-821A-959D-1C0FB10DAD83}"/>
          </ac:spMkLst>
        </pc:spChg>
      </pc:sldChg>
      <pc:sldChg chg="modSp add replId">
        <pc:chgData name="Anna Horton" userId="S::anna.horton_wearesnook.com#ext#@birminghamcitycouncil.onmicrosoft.com::d9baa173-7c4d-43a2-85ba-0d0ba619110d" providerId="AD" clId="Web-{C1EF642E-A03F-4E87-904A-EA9CCD9BE6E2}" dt="2023-11-22T09:00:40.195" v="4754" actId="20577"/>
        <pc:sldMkLst>
          <pc:docMk/>
          <pc:sldMk cId="2312468735" sldId="441"/>
        </pc:sldMkLst>
        <pc:spChg chg="mod">
          <ac:chgData name="Anna Horton" userId="S::anna.horton_wearesnook.com#ext#@birminghamcitycouncil.onmicrosoft.com::d9baa173-7c4d-43a2-85ba-0d0ba619110d" providerId="AD" clId="Web-{C1EF642E-A03F-4E87-904A-EA9CCD9BE6E2}" dt="2023-11-22T09:00:40.195" v="4754" actId="20577"/>
          <ac:spMkLst>
            <pc:docMk/>
            <pc:sldMk cId="2312468735" sldId="441"/>
            <ac:spMk id="4" creationId="{ED817E69-685C-8E79-0742-4EFEA2F0A28D}"/>
          </ac:spMkLst>
        </pc:spChg>
      </pc:sldChg>
      <pc:sldChg chg="add del replId">
        <pc:chgData name="Anna Horton" userId="S::anna.horton_wearesnook.com#ext#@birminghamcitycouncil.onmicrosoft.com::d9baa173-7c4d-43a2-85ba-0d0ba619110d" providerId="AD" clId="Web-{C1EF642E-A03F-4E87-904A-EA9CCD9BE6E2}" dt="2023-11-21T20:21:08.530" v="3759"/>
        <pc:sldMkLst>
          <pc:docMk/>
          <pc:sldMk cId="428175564" sldId="442"/>
        </pc:sldMkLst>
      </pc:sldChg>
      <pc:sldChg chg="delSp modSp add ord replId">
        <pc:chgData name="Anna Horton" userId="S::anna.horton_wearesnook.com#ext#@birminghamcitycouncil.onmicrosoft.com::d9baa173-7c4d-43a2-85ba-0d0ba619110d" providerId="AD" clId="Web-{C1EF642E-A03F-4E87-904A-EA9CCD9BE6E2}" dt="2023-11-22T09:01:16.103" v="4822" actId="20577"/>
        <pc:sldMkLst>
          <pc:docMk/>
          <pc:sldMk cId="844281438" sldId="442"/>
        </pc:sldMkLst>
        <pc:spChg chg="mod">
          <ac:chgData name="Anna Horton" userId="S::anna.horton_wearesnook.com#ext#@birminghamcitycouncil.onmicrosoft.com::d9baa173-7c4d-43a2-85ba-0d0ba619110d" providerId="AD" clId="Web-{C1EF642E-A03F-4E87-904A-EA9CCD9BE6E2}" dt="2023-11-22T09:01:16.103" v="4822" actId="20577"/>
          <ac:spMkLst>
            <pc:docMk/>
            <pc:sldMk cId="844281438" sldId="442"/>
            <ac:spMk id="4" creationId="{ED817E69-685C-8E79-0742-4EFEA2F0A28D}"/>
          </ac:spMkLst>
        </pc:spChg>
        <pc:picChg chg="del">
          <ac:chgData name="Anna Horton" userId="S::anna.horton_wearesnook.com#ext#@birminghamcitycouncil.onmicrosoft.com::d9baa173-7c4d-43a2-85ba-0d0ba619110d" providerId="AD" clId="Web-{C1EF642E-A03F-4E87-904A-EA9CCD9BE6E2}" dt="2023-11-21T20:24:22.535" v="4122"/>
          <ac:picMkLst>
            <pc:docMk/>
            <pc:sldMk cId="844281438" sldId="442"/>
            <ac:picMk id="2" creationId="{8264AB09-168C-9D88-806C-E59D92A1A174}"/>
          </ac:picMkLst>
        </pc:picChg>
      </pc:sldChg>
      <pc:sldChg chg="add del replId">
        <pc:chgData name="Anna Horton" userId="S::anna.horton_wearesnook.com#ext#@birminghamcitycouncil.onmicrosoft.com::d9baa173-7c4d-43a2-85ba-0d0ba619110d" providerId="AD" clId="Web-{C1EF642E-A03F-4E87-904A-EA9CCD9BE6E2}" dt="2023-11-21T20:21:23.296" v="3761"/>
        <pc:sldMkLst>
          <pc:docMk/>
          <pc:sldMk cId="2825670437" sldId="442"/>
        </pc:sldMkLst>
      </pc:sldChg>
      <pc:sldChg chg="delSp modSp add replId">
        <pc:chgData name="Anna Horton" userId="S::anna.horton_wearesnook.com#ext#@birminghamcitycouncil.onmicrosoft.com::d9baa173-7c4d-43a2-85ba-0d0ba619110d" providerId="AD" clId="Web-{C1EF642E-A03F-4E87-904A-EA9CCD9BE6E2}" dt="2023-11-21T20:42:52.212" v="4356" actId="20577"/>
        <pc:sldMkLst>
          <pc:docMk/>
          <pc:sldMk cId="3013262741" sldId="444"/>
        </pc:sldMkLst>
        <pc:spChg chg="mod">
          <ac:chgData name="Anna Horton" userId="S::anna.horton_wearesnook.com#ext#@birminghamcitycouncil.onmicrosoft.com::d9baa173-7c4d-43a2-85ba-0d0ba619110d" providerId="AD" clId="Web-{C1EF642E-A03F-4E87-904A-EA9CCD9BE6E2}" dt="2023-11-21T20:42:52.212" v="4356" actId="20577"/>
          <ac:spMkLst>
            <pc:docMk/>
            <pc:sldMk cId="3013262741" sldId="444"/>
            <ac:spMk id="3" creationId="{EC053696-6F72-A376-92A8-E6DB222A324D}"/>
          </ac:spMkLst>
        </pc:spChg>
        <pc:spChg chg="mod">
          <ac:chgData name="Anna Horton" userId="S::anna.horton_wearesnook.com#ext#@birminghamcitycouncil.onmicrosoft.com::d9baa173-7c4d-43a2-85ba-0d0ba619110d" providerId="AD" clId="Web-{C1EF642E-A03F-4E87-904A-EA9CCD9BE6E2}" dt="2023-11-21T20:39:34.050" v="4316" actId="20577"/>
          <ac:spMkLst>
            <pc:docMk/>
            <pc:sldMk cId="3013262741" sldId="444"/>
            <ac:spMk id="4" creationId="{ED362403-2B19-9344-87B0-654FEF6CAAEA}"/>
          </ac:spMkLst>
        </pc:spChg>
        <pc:spChg chg="del mod">
          <ac:chgData name="Anna Horton" userId="S::anna.horton_wearesnook.com#ext#@birminghamcitycouncil.onmicrosoft.com::d9baa173-7c4d-43a2-85ba-0d0ba619110d" providerId="AD" clId="Web-{C1EF642E-A03F-4E87-904A-EA9CCD9BE6E2}" dt="2023-11-21T20:41:19.147" v="4350"/>
          <ac:spMkLst>
            <pc:docMk/>
            <pc:sldMk cId="3013262741" sldId="444"/>
            <ac:spMk id="6" creationId="{BDC1422E-9B9A-4AAB-DC39-1851A6EA2A2A}"/>
          </ac:spMkLst>
        </pc:spChg>
        <pc:spChg chg="mod">
          <ac:chgData name="Anna Horton" userId="S::anna.horton_wearesnook.com#ext#@birminghamcitycouncil.onmicrosoft.com::d9baa173-7c4d-43a2-85ba-0d0ba619110d" providerId="AD" clId="Web-{C1EF642E-A03F-4E87-904A-EA9CCD9BE6E2}" dt="2023-11-21T20:37:48.782" v="4212" actId="20577"/>
          <ac:spMkLst>
            <pc:docMk/>
            <pc:sldMk cId="3013262741" sldId="444"/>
            <ac:spMk id="7" creationId="{0D735954-BE7A-ECA0-D12E-E6ADAF842964}"/>
          </ac:spMkLst>
        </pc:spChg>
      </pc:sldChg>
      <pc:sldChg chg="modSp">
        <pc:chgData name="Anna Horton" userId="S::anna.horton_wearesnook.com#ext#@birminghamcitycouncil.onmicrosoft.com::d9baa173-7c4d-43a2-85ba-0d0ba619110d" providerId="AD" clId="Web-{C1EF642E-A03F-4E87-904A-EA9CCD9BE6E2}" dt="2023-11-22T08:54:53.106" v="4691" actId="20577"/>
        <pc:sldMkLst>
          <pc:docMk/>
          <pc:sldMk cId="1455574683" sldId="447"/>
        </pc:sldMkLst>
        <pc:spChg chg="mod">
          <ac:chgData name="Anna Horton" userId="S::anna.horton_wearesnook.com#ext#@birminghamcitycouncil.onmicrosoft.com::d9baa173-7c4d-43a2-85ba-0d0ba619110d" providerId="AD" clId="Web-{C1EF642E-A03F-4E87-904A-EA9CCD9BE6E2}" dt="2023-11-22T08:54:53.106" v="4691" actId="20577"/>
          <ac:spMkLst>
            <pc:docMk/>
            <pc:sldMk cId="1455574683" sldId="447"/>
            <ac:spMk id="10" creationId="{72C50FDF-7DB8-FA6C-CE92-9A4AB5FCD649}"/>
          </ac:spMkLst>
        </pc:spChg>
      </pc:sldChg>
      <pc:sldChg chg="modSp">
        <pc:chgData name="Anna Horton" userId="S::anna.horton_wearesnook.com#ext#@birminghamcitycouncil.onmicrosoft.com::d9baa173-7c4d-43a2-85ba-0d0ba619110d" providerId="AD" clId="Web-{C1EF642E-A03F-4E87-904A-EA9CCD9BE6E2}" dt="2023-11-22T08:58:13.003" v="4728" actId="20577"/>
        <pc:sldMkLst>
          <pc:docMk/>
          <pc:sldMk cId="2324819737" sldId="449"/>
        </pc:sldMkLst>
        <pc:spChg chg="mod">
          <ac:chgData name="Anna Horton" userId="S::anna.horton_wearesnook.com#ext#@birminghamcitycouncil.onmicrosoft.com::d9baa173-7c4d-43a2-85ba-0d0ba619110d" providerId="AD" clId="Web-{C1EF642E-A03F-4E87-904A-EA9CCD9BE6E2}" dt="2023-11-22T08:58:13.003" v="4728" actId="20577"/>
          <ac:spMkLst>
            <pc:docMk/>
            <pc:sldMk cId="2324819737" sldId="449"/>
            <ac:spMk id="2" creationId="{65B8B7B2-55A8-A985-FEDC-A017C211184B}"/>
          </ac:spMkLst>
        </pc:spChg>
      </pc:sldChg>
    </pc:docChg>
  </pc:docChgLst>
  <pc:docChgLst>
    <pc:chgData name="Anna Horton" userId="S::anna.horton_wearesnook.com#ext#@birminghamcitycouncil.onmicrosoft.com::d9baa173-7c4d-43a2-85ba-0d0ba619110d" providerId="AD" clId="Web-{CA59CD76-8E1D-4353-B6BD-10CBD401160E}"/>
    <pc:docChg chg="addSld delSld modSld sldOrd">
      <pc:chgData name="Anna Horton" userId="S::anna.horton_wearesnook.com#ext#@birminghamcitycouncil.onmicrosoft.com::d9baa173-7c4d-43a2-85ba-0d0ba619110d" providerId="AD" clId="Web-{CA59CD76-8E1D-4353-B6BD-10CBD401160E}" dt="2023-11-21T11:46:21.899" v="6"/>
      <pc:docMkLst>
        <pc:docMk/>
      </pc:docMkLst>
      <pc:sldChg chg="delSp modSp add del ord replId">
        <pc:chgData name="Anna Horton" userId="S::anna.horton_wearesnook.com#ext#@birminghamcitycouncil.onmicrosoft.com::d9baa173-7c4d-43a2-85ba-0d0ba619110d" providerId="AD" clId="Web-{CA59CD76-8E1D-4353-B6BD-10CBD401160E}" dt="2023-11-21T11:46:21.899" v="6"/>
        <pc:sldMkLst>
          <pc:docMk/>
          <pc:sldMk cId="2851775367" sldId="406"/>
        </pc:sldMkLst>
        <pc:spChg chg="mod">
          <ac:chgData name="Anna Horton" userId="S::anna.horton_wearesnook.com#ext#@birminghamcitycouncil.onmicrosoft.com::d9baa173-7c4d-43a2-85ba-0d0ba619110d" providerId="AD" clId="Web-{CA59CD76-8E1D-4353-B6BD-10CBD401160E}" dt="2023-11-21T11:46:11.273" v="3" actId="20577"/>
          <ac:spMkLst>
            <pc:docMk/>
            <pc:sldMk cId="2851775367" sldId="406"/>
            <ac:spMk id="2" creationId="{21B025D6-C117-BA06-B108-84718DAD620D}"/>
          </ac:spMkLst>
        </pc:spChg>
        <pc:spChg chg="mod">
          <ac:chgData name="Anna Horton" userId="S::anna.horton_wearesnook.com#ext#@birminghamcitycouncil.onmicrosoft.com::d9baa173-7c4d-43a2-85ba-0d0ba619110d" providerId="AD" clId="Web-{CA59CD76-8E1D-4353-B6BD-10CBD401160E}" dt="2023-11-21T11:46:14.820" v="5" actId="20577"/>
          <ac:spMkLst>
            <pc:docMk/>
            <pc:sldMk cId="2851775367" sldId="406"/>
            <ac:spMk id="4" creationId="{6094E29B-A222-E40C-B5CD-52E7BEC97BD8}"/>
          </ac:spMkLst>
        </pc:spChg>
        <pc:picChg chg="del">
          <ac:chgData name="Anna Horton" userId="S::anna.horton_wearesnook.com#ext#@birminghamcitycouncil.onmicrosoft.com::d9baa173-7c4d-43a2-85ba-0d0ba619110d" providerId="AD" clId="Web-{CA59CD76-8E1D-4353-B6BD-10CBD401160E}" dt="2023-11-21T11:46:09.476" v="2"/>
          <ac:picMkLst>
            <pc:docMk/>
            <pc:sldMk cId="2851775367" sldId="406"/>
            <ac:picMk id="7" creationId="{43FF7C87-50E2-F082-455F-DEC9BB835ED9}"/>
          </ac:picMkLst>
        </pc:picChg>
      </pc:sldChg>
    </pc:docChg>
  </pc:docChgLst>
  <pc:docChgLst>
    <pc:chgData name="Keara Drumm" userId="S::keara.drumm_wearesnook.com#ext#@birminghamcitycouncil.onmicrosoft.com::d7d44069-bd37-44c0-8ebc-6bfbf36dc5c0" providerId="AD" clId="Web-{5FDAAE5F-5965-FD86-3B30-AE3C2B5A1CBC}"/>
    <pc:docChg chg="addSld delSld modSld">
      <pc:chgData name="Keara Drumm" userId="S::keara.drumm_wearesnook.com#ext#@birminghamcitycouncil.onmicrosoft.com::d7d44069-bd37-44c0-8ebc-6bfbf36dc5c0" providerId="AD" clId="Web-{5FDAAE5F-5965-FD86-3B30-AE3C2B5A1CBC}" dt="2023-11-07T11:08:14.740" v="744" actId="20577"/>
      <pc:docMkLst>
        <pc:docMk/>
      </pc:docMkLst>
      <pc:sldChg chg="del">
        <pc:chgData name="Keara Drumm" userId="S::keara.drumm_wearesnook.com#ext#@birminghamcitycouncil.onmicrosoft.com::d7d44069-bd37-44c0-8ebc-6bfbf36dc5c0" providerId="AD" clId="Web-{5FDAAE5F-5965-FD86-3B30-AE3C2B5A1CBC}" dt="2023-11-07T10:14:27.031" v="0"/>
        <pc:sldMkLst>
          <pc:docMk/>
          <pc:sldMk cId="3680680598" sldId="380"/>
        </pc:sldMkLst>
      </pc:sldChg>
      <pc:sldChg chg="del">
        <pc:chgData name="Keara Drumm" userId="S::keara.drumm_wearesnook.com#ext#@birminghamcitycouncil.onmicrosoft.com::d7d44069-bd37-44c0-8ebc-6bfbf36dc5c0" providerId="AD" clId="Web-{5FDAAE5F-5965-FD86-3B30-AE3C2B5A1CBC}" dt="2023-11-07T10:14:27.516" v="1"/>
        <pc:sldMkLst>
          <pc:docMk/>
          <pc:sldMk cId="3385804775" sldId="381"/>
        </pc:sldMkLst>
      </pc:sldChg>
      <pc:sldChg chg="del">
        <pc:chgData name="Keara Drumm" userId="S::keara.drumm_wearesnook.com#ext#@birminghamcitycouncil.onmicrosoft.com::d7d44069-bd37-44c0-8ebc-6bfbf36dc5c0" providerId="AD" clId="Web-{5FDAAE5F-5965-FD86-3B30-AE3C2B5A1CBC}" dt="2023-11-07T10:14:28.735" v="2"/>
        <pc:sldMkLst>
          <pc:docMk/>
          <pc:sldMk cId="3791366374" sldId="383"/>
        </pc:sldMkLst>
      </pc:sldChg>
      <pc:sldChg chg="del">
        <pc:chgData name="Keara Drumm" userId="S::keara.drumm_wearesnook.com#ext#@birminghamcitycouncil.onmicrosoft.com::d7d44069-bd37-44c0-8ebc-6bfbf36dc5c0" providerId="AD" clId="Web-{5FDAAE5F-5965-FD86-3B30-AE3C2B5A1CBC}" dt="2023-11-07T10:14:30.078" v="3"/>
        <pc:sldMkLst>
          <pc:docMk/>
          <pc:sldMk cId="3086598968" sldId="384"/>
        </pc:sldMkLst>
      </pc:sldChg>
      <pc:sldChg chg="del">
        <pc:chgData name="Keara Drumm" userId="S::keara.drumm_wearesnook.com#ext#@birminghamcitycouncil.onmicrosoft.com::d7d44069-bd37-44c0-8ebc-6bfbf36dc5c0" providerId="AD" clId="Web-{5FDAAE5F-5965-FD86-3B30-AE3C2B5A1CBC}" dt="2023-11-07T10:14:31.141" v="4"/>
        <pc:sldMkLst>
          <pc:docMk/>
          <pc:sldMk cId="1468799043" sldId="385"/>
        </pc:sldMkLst>
      </pc:sldChg>
      <pc:sldChg chg="del">
        <pc:chgData name="Keara Drumm" userId="S::keara.drumm_wearesnook.com#ext#@birminghamcitycouncil.onmicrosoft.com::d7d44069-bd37-44c0-8ebc-6bfbf36dc5c0" providerId="AD" clId="Web-{5FDAAE5F-5965-FD86-3B30-AE3C2B5A1CBC}" dt="2023-11-07T10:14:32.313" v="5"/>
        <pc:sldMkLst>
          <pc:docMk/>
          <pc:sldMk cId="1891604703" sldId="386"/>
        </pc:sldMkLst>
      </pc:sldChg>
      <pc:sldChg chg="del">
        <pc:chgData name="Keara Drumm" userId="S::keara.drumm_wearesnook.com#ext#@birminghamcitycouncil.onmicrosoft.com::d7d44069-bd37-44c0-8ebc-6bfbf36dc5c0" providerId="AD" clId="Web-{5FDAAE5F-5965-FD86-3B30-AE3C2B5A1CBC}" dt="2023-11-07T10:14:33.422" v="6"/>
        <pc:sldMkLst>
          <pc:docMk/>
          <pc:sldMk cId="1614864278" sldId="387"/>
        </pc:sldMkLst>
      </pc:sldChg>
      <pc:sldChg chg="del">
        <pc:chgData name="Keara Drumm" userId="S::keara.drumm_wearesnook.com#ext#@birminghamcitycouncil.onmicrosoft.com::d7d44069-bd37-44c0-8ebc-6bfbf36dc5c0" providerId="AD" clId="Web-{5FDAAE5F-5965-FD86-3B30-AE3C2B5A1CBC}" dt="2023-11-07T10:14:43.860" v="15"/>
        <pc:sldMkLst>
          <pc:docMk/>
          <pc:sldMk cId="3768740653" sldId="388"/>
        </pc:sldMkLst>
      </pc:sldChg>
      <pc:sldChg chg="del">
        <pc:chgData name="Keara Drumm" userId="S::keara.drumm_wearesnook.com#ext#@birminghamcitycouncil.onmicrosoft.com::d7d44069-bd37-44c0-8ebc-6bfbf36dc5c0" providerId="AD" clId="Web-{5FDAAE5F-5965-FD86-3B30-AE3C2B5A1CBC}" dt="2023-11-07T10:14:42.938" v="14"/>
        <pc:sldMkLst>
          <pc:docMk/>
          <pc:sldMk cId="1357381946" sldId="389"/>
        </pc:sldMkLst>
      </pc:sldChg>
      <pc:sldChg chg="del">
        <pc:chgData name="Keara Drumm" userId="S::keara.drumm_wearesnook.com#ext#@birminghamcitycouncil.onmicrosoft.com::d7d44069-bd37-44c0-8ebc-6bfbf36dc5c0" providerId="AD" clId="Web-{5FDAAE5F-5965-FD86-3B30-AE3C2B5A1CBC}" dt="2023-11-07T10:14:41.860" v="13"/>
        <pc:sldMkLst>
          <pc:docMk/>
          <pc:sldMk cId="3221402152" sldId="390"/>
        </pc:sldMkLst>
      </pc:sldChg>
      <pc:sldChg chg="del">
        <pc:chgData name="Keara Drumm" userId="S::keara.drumm_wearesnook.com#ext#@birminghamcitycouncil.onmicrosoft.com::d7d44069-bd37-44c0-8ebc-6bfbf36dc5c0" providerId="AD" clId="Web-{5FDAAE5F-5965-FD86-3B30-AE3C2B5A1CBC}" dt="2023-11-07T10:14:41.157" v="12"/>
        <pc:sldMkLst>
          <pc:docMk/>
          <pc:sldMk cId="2923270624" sldId="391"/>
        </pc:sldMkLst>
      </pc:sldChg>
      <pc:sldChg chg="del">
        <pc:chgData name="Keara Drumm" userId="S::keara.drumm_wearesnook.com#ext#@birminghamcitycouncil.onmicrosoft.com::d7d44069-bd37-44c0-8ebc-6bfbf36dc5c0" providerId="AD" clId="Web-{5FDAAE5F-5965-FD86-3B30-AE3C2B5A1CBC}" dt="2023-11-07T10:14:40.500" v="11"/>
        <pc:sldMkLst>
          <pc:docMk/>
          <pc:sldMk cId="833832284" sldId="392"/>
        </pc:sldMkLst>
      </pc:sldChg>
      <pc:sldChg chg="del">
        <pc:chgData name="Keara Drumm" userId="S::keara.drumm_wearesnook.com#ext#@birminghamcitycouncil.onmicrosoft.com::d7d44069-bd37-44c0-8ebc-6bfbf36dc5c0" providerId="AD" clId="Web-{5FDAAE5F-5965-FD86-3B30-AE3C2B5A1CBC}" dt="2023-11-07T10:14:39.797" v="10"/>
        <pc:sldMkLst>
          <pc:docMk/>
          <pc:sldMk cId="3779904109" sldId="393"/>
        </pc:sldMkLst>
      </pc:sldChg>
      <pc:sldChg chg="del">
        <pc:chgData name="Keara Drumm" userId="S::keara.drumm_wearesnook.com#ext#@birminghamcitycouncil.onmicrosoft.com::d7d44069-bd37-44c0-8ebc-6bfbf36dc5c0" providerId="AD" clId="Web-{5FDAAE5F-5965-FD86-3B30-AE3C2B5A1CBC}" dt="2023-11-07T10:14:34.750" v="7"/>
        <pc:sldMkLst>
          <pc:docMk/>
          <pc:sldMk cId="2809562511" sldId="394"/>
        </pc:sldMkLst>
      </pc:sldChg>
      <pc:sldChg chg="del">
        <pc:chgData name="Keara Drumm" userId="S::keara.drumm_wearesnook.com#ext#@birminghamcitycouncil.onmicrosoft.com::d7d44069-bd37-44c0-8ebc-6bfbf36dc5c0" providerId="AD" clId="Web-{5FDAAE5F-5965-FD86-3B30-AE3C2B5A1CBC}" dt="2023-11-07T10:14:36.313" v="8"/>
        <pc:sldMkLst>
          <pc:docMk/>
          <pc:sldMk cId="1479750742" sldId="395"/>
        </pc:sldMkLst>
      </pc:sldChg>
      <pc:sldChg chg="del">
        <pc:chgData name="Keara Drumm" userId="S::keara.drumm_wearesnook.com#ext#@birminghamcitycouncil.onmicrosoft.com::d7d44069-bd37-44c0-8ebc-6bfbf36dc5c0" providerId="AD" clId="Web-{5FDAAE5F-5965-FD86-3B30-AE3C2B5A1CBC}" dt="2023-11-07T10:14:48.657" v="16"/>
        <pc:sldMkLst>
          <pc:docMk/>
          <pc:sldMk cId="434136269" sldId="396"/>
        </pc:sldMkLst>
      </pc:sldChg>
      <pc:sldChg chg="del">
        <pc:chgData name="Keara Drumm" userId="S::keara.drumm_wearesnook.com#ext#@birminghamcitycouncil.onmicrosoft.com::d7d44069-bd37-44c0-8ebc-6bfbf36dc5c0" providerId="AD" clId="Web-{5FDAAE5F-5965-FD86-3B30-AE3C2B5A1CBC}" dt="2023-11-07T10:14:39.203" v="9"/>
        <pc:sldMkLst>
          <pc:docMk/>
          <pc:sldMk cId="1318363274" sldId="397"/>
        </pc:sldMkLst>
      </pc:sldChg>
      <pc:sldChg chg="addSp delSp modSp add">
        <pc:chgData name="Keara Drumm" userId="S::keara.drumm_wearesnook.com#ext#@birminghamcitycouncil.onmicrosoft.com::d7d44069-bd37-44c0-8ebc-6bfbf36dc5c0" providerId="AD" clId="Web-{5FDAAE5F-5965-FD86-3B30-AE3C2B5A1CBC}" dt="2023-11-07T11:08:14.740" v="744" actId="20577"/>
        <pc:sldMkLst>
          <pc:docMk/>
          <pc:sldMk cId="1254349953" sldId="400"/>
        </pc:sldMkLst>
        <pc:spChg chg="mod">
          <ac:chgData name="Keara Drumm" userId="S::keara.drumm_wearesnook.com#ext#@birminghamcitycouncil.onmicrosoft.com::d7d44069-bd37-44c0-8ebc-6bfbf36dc5c0" providerId="AD" clId="Web-{5FDAAE5F-5965-FD86-3B30-AE3C2B5A1CBC}" dt="2023-11-07T11:07:25.974" v="677" actId="20577"/>
          <ac:spMkLst>
            <pc:docMk/>
            <pc:sldMk cId="1254349953" sldId="400"/>
            <ac:spMk id="2" creationId="{21B025D6-C117-BA06-B108-84718DAD620D}"/>
          </ac:spMkLst>
        </pc:spChg>
        <pc:spChg chg="mod">
          <ac:chgData name="Keara Drumm" userId="S::keara.drumm_wearesnook.com#ext#@birminghamcitycouncil.onmicrosoft.com::d7d44069-bd37-44c0-8ebc-6bfbf36dc5c0" providerId="AD" clId="Web-{5FDAAE5F-5965-FD86-3B30-AE3C2B5A1CBC}" dt="2023-11-07T11:08:14.740" v="744" actId="20577"/>
          <ac:spMkLst>
            <pc:docMk/>
            <pc:sldMk cId="1254349953" sldId="400"/>
            <ac:spMk id="4" creationId="{6094E29B-A222-E40C-B5CD-52E7BEC97BD8}"/>
          </ac:spMkLst>
        </pc:spChg>
        <pc:picChg chg="add del mod ord">
          <ac:chgData name="Keara Drumm" userId="S::keara.drumm_wearesnook.com#ext#@birminghamcitycouncil.onmicrosoft.com::d7d44069-bd37-44c0-8ebc-6bfbf36dc5c0" providerId="AD" clId="Web-{5FDAAE5F-5965-FD86-3B30-AE3C2B5A1CBC}" dt="2023-11-07T10:23:00.464" v="163"/>
          <ac:picMkLst>
            <pc:docMk/>
            <pc:sldMk cId="1254349953" sldId="400"/>
            <ac:picMk id="3" creationId="{1EFDC2AE-3DF9-29B5-3FBF-A2E54AEF754C}"/>
          </ac:picMkLst>
        </pc:picChg>
        <pc:picChg chg="add del">
          <ac:chgData name="Keara Drumm" userId="S::keara.drumm_wearesnook.com#ext#@birminghamcitycouncil.onmicrosoft.com::d7d44069-bd37-44c0-8ebc-6bfbf36dc5c0" providerId="AD" clId="Web-{5FDAAE5F-5965-FD86-3B30-AE3C2B5A1CBC}" dt="2023-11-07T10:47:46.245" v="524"/>
          <ac:picMkLst>
            <pc:docMk/>
            <pc:sldMk cId="1254349953" sldId="400"/>
            <ac:picMk id="6" creationId="{70BDCD54-1DD5-D265-5FDF-7A3FE9056F4E}"/>
          </ac:picMkLst>
        </pc:picChg>
        <pc:picChg chg="add mod ord">
          <ac:chgData name="Keara Drumm" userId="S::keara.drumm_wearesnook.com#ext#@birminghamcitycouncil.onmicrosoft.com::d7d44069-bd37-44c0-8ebc-6bfbf36dc5c0" providerId="AD" clId="Web-{5FDAAE5F-5965-FD86-3B30-AE3C2B5A1CBC}" dt="2023-11-07T10:47:50.542" v="525"/>
          <ac:picMkLst>
            <pc:docMk/>
            <pc:sldMk cId="1254349953" sldId="400"/>
            <ac:picMk id="7" creationId="{43FF7C87-50E2-F082-455F-DEC9BB835ED9}"/>
          </ac:picMkLst>
        </pc:picChg>
        <pc:picChg chg="del">
          <ac:chgData name="Keara Drumm" userId="S::keara.drumm_wearesnook.com#ext#@birminghamcitycouncil.onmicrosoft.com::d7d44069-bd37-44c0-8ebc-6bfbf36dc5c0" providerId="AD" clId="Web-{5FDAAE5F-5965-FD86-3B30-AE3C2B5A1CBC}" dt="2023-11-07T10:16:28.159" v="24"/>
          <ac:picMkLst>
            <pc:docMk/>
            <pc:sldMk cId="1254349953" sldId="400"/>
            <ac:picMk id="12" creationId="{EADF6DD1-BE24-71D7-2540-4A9D7A37623F}"/>
          </ac:picMkLst>
        </pc:picChg>
      </pc:sldChg>
      <pc:sldChg chg="addSp delSp modSp add replId">
        <pc:chgData name="Keara Drumm" userId="S::keara.drumm_wearesnook.com#ext#@birminghamcitycouncil.onmicrosoft.com::d7d44069-bd37-44c0-8ebc-6bfbf36dc5c0" providerId="AD" clId="Web-{5FDAAE5F-5965-FD86-3B30-AE3C2B5A1CBC}" dt="2023-11-07T11:05:05.924" v="535" actId="20577"/>
        <pc:sldMkLst>
          <pc:docMk/>
          <pc:sldMk cId="3328879163" sldId="401"/>
        </pc:sldMkLst>
        <pc:spChg chg="mod">
          <ac:chgData name="Keara Drumm" userId="S::keara.drumm_wearesnook.com#ext#@birminghamcitycouncil.onmicrosoft.com::d7d44069-bd37-44c0-8ebc-6bfbf36dc5c0" providerId="AD" clId="Web-{5FDAAE5F-5965-FD86-3B30-AE3C2B5A1CBC}" dt="2023-11-07T10:19:22.866" v="78" actId="20577"/>
          <ac:spMkLst>
            <pc:docMk/>
            <pc:sldMk cId="3328879163" sldId="401"/>
            <ac:spMk id="2" creationId="{21B025D6-C117-BA06-B108-84718DAD620D}"/>
          </ac:spMkLst>
        </pc:spChg>
        <pc:spChg chg="mod">
          <ac:chgData name="Keara Drumm" userId="S::keara.drumm_wearesnook.com#ext#@birminghamcitycouncil.onmicrosoft.com::d7d44069-bd37-44c0-8ebc-6bfbf36dc5c0" providerId="AD" clId="Web-{5FDAAE5F-5965-FD86-3B30-AE3C2B5A1CBC}" dt="2023-11-07T11:05:05.924" v="535" actId="20577"/>
          <ac:spMkLst>
            <pc:docMk/>
            <pc:sldMk cId="3328879163" sldId="401"/>
            <ac:spMk id="4" creationId="{6094E29B-A222-E40C-B5CD-52E7BEC97BD8}"/>
          </ac:spMkLst>
        </pc:spChg>
        <pc:picChg chg="del mod">
          <ac:chgData name="Keara Drumm" userId="S::keara.drumm_wearesnook.com#ext#@birminghamcitycouncil.onmicrosoft.com::d7d44069-bd37-44c0-8ebc-6bfbf36dc5c0" providerId="AD" clId="Web-{5FDAAE5F-5965-FD86-3B30-AE3C2B5A1CBC}" dt="2023-11-07T10:22:10.666" v="161"/>
          <ac:picMkLst>
            <pc:docMk/>
            <pc:sldMk cId="3328879163" sldId="401"/>
            <ac:picMk id="3" creationId="{1EFDC2AE-3DF9-29B5-3FBF-A2E54AEF754C}"/>
          </ac:picMkLst>
        </pc:picChg>
        <pc:picChg chg="add del mod ord">
          <ac:chgData name="Keara Drumm" userId="S::keara.drumm_wearesnook.com#ext#@birminghamcitycouncil.onmicrosoft.com::d7d44069-bd37-44c0-8ebc-6bfbf36dc5c0" providerId="AD" clId="Web-{5FDAAE5F-5965-FD86-3B30-AE3C2B5A1CBC}" dt="2023-11-07T10:49:31.888" v="529"/>
          <ac:picMkLst>
            <pc:docMk/>
            <pc:sldMk cId="3328879163" sldId="401"/>
            <ac:picMk id="5" creationId="{59BB0CF6-FC70-B06C-9BD6-BC4E87FE32A6}"/>
          </ac:picMkLst>
        </pc:picChg>
        <pc:picChg chg="add ord">
          <ac:chgData name="Keara Drumm" userId="S::keara.drumm_wearesnook.com#ext#@birminghamcitycouncil.onmicrosoft.com::d7d44069-bd37-44c0-8ebc-6bfbf36dc5c0" providerId="AD" clId="Web-{5FDAAE5F-5965-FD86-3B30-AE3C2B5A1CBC}" dt="2023-11-07T10:49:30.888" v="528"/>
          <ac:picMkLst>
            <pc:docMk/>
            <pc:sldMk cId="3328879163" sldId="401"/>
            <ac:picMk id="7" creationId="{55576472-9EC9-BA23-765C-616FA4052F46}"/>
          </ac:picMkLst>
        </pc:picChg>
      </pc:sldChg>
      <pc:sldChg chg="addSp delSp modSp add replId">
        <pc:chgData name="Keara Drumm" userId="S::keara.drumm_wearesnook.com#ext#@birminghamcitycouncil.onmicrosoft.com::d7d44069-bd37-44c0-8ebc-6bfbf36dc5c0" providerId="AD" clId="Web-{5FDAAE5F-5965-FD86-3B30-AE3C2B5A1CBC}" dt="2023-11-07T10:50:02.952" v="531" actId="20577"/>
        <pc:sldMkLst>
          <pc:docMk/>
          <pc:sldMk cId="1057507877" sldId="402"/>
        </pc:sldMkLst>
        <pc:spChg chg="mod">
          <ac:chgData name="Keara Drumm" userId="S::keara.drumm_wearesnook.com#ext#@birminghamcitycouncil.onmicrosoft.com::d7d44069-bd37-44c0-8ebc-6bfbf36dc5c0" providerId="AD" clId="Web-{5FDAAE5F-5965-FD86-3B30-AE3C2B5A1CBC}" dt="2023-11-07T10:50:02.952" v="531" actId="20577"/>
          <ac:spMkLst>
            <pc:docMk/>
            <pc:sldMk cId="1057507877" sldId="402"/>
            <ac:spMk id="4" creationId="{6094E29B-A222-E40C-B5CD-52E7BEC97BD8}"/>
          </ac:spMkLst>
        </pc:spChg>
        <pc:picChg chg="add del mod">
          <ac:chgData name="Keara Drumm" userId="S::keara.drumm_wearesnook.com#ext#@birminghamcitycouncil.onmicrosoft.com::d7d44069-bd37-44c0-8ebc-6bfbf36dc5c0" providerId="AD" clId="Web-{5FDAAE5F-5965-FD86-3B30-AE3C2B5A1CBC}" dt="2023-11-07T10:39:07.906" v="400"/>
          <ac:picMkLst>
            <pc:docMk/>
            <pc:sldMk cId="1057507877" sldId="402"/>
            <ac:picMk id="3" creationId="{C3102412-3A00-C7BB-880A-E28B01F50DF7}"/>
          </ac:picMkLst>
        </pc:picChg>
        <pc:picChg chg="del">
          <ac:chgData name="Keara Drumm" userId="S::keara.drumm_wearesnook.com#ext#@birminghamcitycouncil.onmicrosoft.com::d7d44069-bd37-44c0-8ebc-6bfbf36dc5c0" providerId="AD" clId="Web-{5FDAAE5F-5965-FD86-3B30-AE3C2B5A1CBC}" dt="2023-11-07T10:38:26.015" v="392"/>
          <ac:picMkLst>
            <pc:docMk/>
            <pc:sldMk cId="1057507877" sldId="402"/>
            <ac:picMk id="5" creationId="{59BB0CF6-FC70-B06C-9BD6-BC4E87FE32A6}"/>
          </ac:picMkLst>
        </pc:picChg>
        <pc:picChg chg="add mod">
          <ac:chgData name="Keara Drumm" userId="S::keara.drumm_wearesnook.com#ext#@birminghamcitycouncil.onmicrosoft.com::d7d44069-bd37-44c0-8ebc-6bfbf36dc5c0" providerId="AD" clId="Web-{5FDAAE5F-5965-FD86-3B30-AE3C2B5A1CBC}" dt="2023-11-07T10:39:16.313" v="402" actId="1076"/>
          <ac:picMkLst>
            <pc:docMk/>
            <pc:sldMk cId="1057507877" sldId="402"/>
            <ac:picMk id="6" creationId="{9CCD36A5-2133-EBE7-D5B2-1E6E43015E0E}"/>
          </ac:picMkLst>
        </pc:picChg>
      </pc:sldChg>
      <pc:sldChg chg="add del replId">
        <pc:chgData name="Keara Drumm" userId="S::keara.drumm_wearesnook.com#ext#@birminghamcitycouncil.onmicrosoft.com::d7d44069-bd37-44c0-8ebc-6bfbf36dc5c0" providerId="AD" clId="Web-{5FDAAE5F-5965-FD86-3B30-AE3C2B5A1CBC}" dt="2023-11-07T10:34:46.932" v="339"/>
        <pc:sldMkLst>
          <pc:docMk/>
          <pc:sldMk cId="3972103218" sldId="402"/>
        </pc:sldMkLst>
      </pc:sldChg>
      <pc:sldChg chg="modSp add del replId">
        <pc:chgData name="Keara Drumm" userId="S::keara.drumm_wearesnook.com#ext#@birminghamcitycouncil.onmicrosoft.com::d7d44069-bd37-44c0-8ebc-6bfbf36dc5c0" providerId="AD" clId="Web-{5FDAAE5F-5965-FD86-3B30-AE3C2B5A1CBC}" dt="2023-11-07T11:07:05.426" v="670"/>
        <pc:sldMkLst>
          <pc:docMk/>
          <pc:sldMk cId="1350390242" sldId="403"/>
        </pc:sldMkLst>
        <pc:spChg chg="mod">
          <ac:chgData name="Keara Drumm" userId="S::keara.drumm_wearesnook.com#ext#@birminghamcitycouncil.onmicrosoft.com::d7d44069-bd37-44c0-8ebc-6bfbf36dc5c0" providerId="AD" clId="Web-{5FDAAE5F-5965-FD86-3B30-AE3C2B5A1CBC}" dt="2023-11-07T11:06:12.847" v="548" actId="20577"/>
          <ac:spMkLst>
            <pc:docMk/>
            <pc:sldMk cId="1350390242" sldId="403"/>
            <ac:spMk id="2" creationId="{21B025D6-C117-BA06-B108-84718DAD620D}"/>
          </ac:spMkLst>
        </pc:spChg>
        <pc:spChg chg="mod">
          <ac:chgData name="Keara Drumm" userId="S::keara.drumm_wearesnook.com#ext#@birminghamcitycouncil.onmicrosoft.com::d7d44069-bd37-44c0-8ebc-6bfbf36dc5c0" providerId="AD" clId="Web-{5FDAAE5F-5965-FD86-3B30-AE3C2B5A1CBC}" dt="2023-11-07T11:07:04.286" v="669" actId="20577"/>
          <ac:spMkLst>
            <pc:docMk/>
            <pc:sldMk cId="1350390242" sldId="403"/>
            <ac:spMk id="4" creationId="{6094E29B-A222-E40C-B5CD-52E7BEC97BD8}"/>
          </ac:spMkLst>
        </pc:spChg>
      </pc:sldChg>
    </pc:docChg>
  </pc:docChgLst>
  <pc:docChgLst>
    <pc:chgData name="Anna Horton" userId="S::anna.horton_wearesnook.com#ext#@birminghamcitycouncil.onmicrosoft.com::d9baa173-7c4d-43a2-85ba-0d0ba619110d" providerId="AD" clId="Web-{F5DAAEC5-5DE8-4221-ABD0-122618617B1A}"/>
    <pc:docChg chg="addSld modSld sldOrd addMainMaster modMainMaster">
      <pc:chgData name="Anna Horton" userId="S::anna.horton_wearesnook.com#ext#@birminghamcitycouncil.onmicrosoft.com::d9baa173-7c4d-43a2-85ba-0d0ba619110d" providerId="AD" clId="Web-{F5DAAEC5-5DE8-4221-ABD0-122618617B1A}" dt="2023-11-07T14:35:08.966" v="89"/>
      <pc:docMkLst>
        <pc:docMk/>
      </pc:docMkLst>
      <pc:sldChg chg="delSp modSp add ord replId">
        <pc:chgData name="Anna Horton" userId="S::anna.horton_wearesnook.com#ext#@birminghamcitycouncil.onmicrosoft.com::d9baa173-7c4d-43a2-85ba-0d0ba619110d" providerId="AD" clId="Web-{F5DAAEC5-5DE8-4221-ABD0-122618617B1A}" dt="2023-11-07T14:34:11.354" v="69" actId="1076"/>
        <pc:sldMkLst>
          <pc:docMk/>
          <pc:sldMk cId="1496831930" sldId="405"/>
        </pc:sldMkLst>
        <pc:spChg chg="mod">
          <ac:chgData name="Anna Horton" userId="S::anna.horton_wearesnook.com#ext#@birminghamcitycouncil.onmicrosoft.com::d9baa173-7c4d-43a2-85ba-0d0ba619110d" providerId="AD" clId="Web-{F5DAAEC5-5DE8-4221-ABD0-122618617B1A}" dt="2023-11-07T14:32:56.820" v="8" actId="20577"/>
          <ac:spMkLst>
            <pc:docMk/>
            <pc:sldMk cId="1496831930" sldId="405"/>
            <ac:spMk id="2" creationId="{21B025D6-C117-BA06-B108-84718DAD620D}"/>
          </ac:spMkLst>
        </pc:spChg>
        <pc:spChg chg="mod">
          <ac:chgData name="Anna Horton" userId="S::anna.horton_wearesnook.com#ext#@birminghamcitycouncil.onmicrosoft.com::d9baa173-7c4d-43a2-85ba-0d0ba619110d" providerId="AD" clId="Web-{F5DAAEC5-5DE8-4221-ABD0-122618617B1A}" dt="2023-11-07T14:34:11.354" v="69" actId="1076"/>
          <ac:spMkLst>
            <pc:docMk/>
            <pc:sldMk cId="1496831930" sldId="405"/>
            <ac:spMk id="4" creationId="{6094E29B-A222-E40C-B5CD-52E7BEC97BD8}"/>
          </ac:spMkLst>
        </pc:spChg>
        <pc:picChg chg="del">
          <ac:chgData name="Anna Horton" userId="S::anna.horton_wearesnook.com#ext#@birminghamcitycouncil.onmicrosoft.com::d9baa173-7c4d-43a2-85ba-0d0ba619110d" providerId="AD" clId="Web-{F5DAAEC5-5DE8-4221-ABD0-122618617B1A}" dt="2023-11-07T14:32:57.851" v="9"/>
          <ac:picMkLst>
            <pc:docMk/>
            <pc:sldMk cId="1496831930" sldId="405"/>
            <ac:picMk id="6" creationId="{9CCD36A5-2133-EBE7-D5B2-1E6E43015E0E}"/>
          </ac:picMkLst>
        </pc:picChg>
      </pc:sldChg>
      <pc:sldChg chg="addSp delSp modSp add replId">
        <pc:chgData name="Anna Horton" userId="S::anna.horton_wearesnook.com#ext#@birminghamcitycouncil.onmicrosoft.com::d9baa173-7c4d-43a2-85ba-0d0ba619110d" providerId="AD" clId="Web-{F5DAAEC5-5DE8-4221-ABD0-122618617B1A}" dt="2023-11-07T14:34:32.152" v="75"/>
        <pc:sldMkLst>
          <pc:docMk/>
          <pc:sldMk cId="622961896" sldId="406"/>
        </pc:sldMkLst>
        <pc:spChg chg="del">
          <ac:chgData name="Anna Horton" userId="S::anna.horton_wearesnook.com#ext#@birminghamcitycouncil.onmicrosoft.com::d9baa173-7c4d-43a2-85ba-0d0ba619110d" providerId="AD" clId="Web-{F5DAAEC5-5DE8-4221-ABD0-122618617B1A}" dt="2023-11-07T14:34:27.042" v="72"/>
          <ac:spMkLst>
            <pc:docMk/>
            <pc:sldMk cId="622961896" sldId="406"/>
            <ac:spMk id="2" creationId="{21B025D6-C117-BA06-B108-84718DAD620D}"/>
          </ac:spMkLst>
        </pc:spChg>
        <pc:spChg chg="del">
          <ac:chgData name="Anna Horton" userId="S::anna.horton_wearesnook.com#ext#@birminghamcitycouncil.onmicrosoft.com::d9baa173-7c4d-43a2-85ba-0d0ba619110d" providerId="AD" clId="Web-{F5DAAEC5-5DE8-4221-ABD0-122618617B1A}" dt="2023-11-07T14:34:25.605" v="71"/>
          <ac:spMkLst>
            <pc:docMk/>
            <pc:sldMk cId="622961896" sldId="406"/>
            <ac:spMk id="4" creationId="{6094E29B-A222-E40C-B5CD-52E7BEC97BD8}"/>
          </ac:spMkLst>
        </pc:spChg>
        <pc:spChg chg="add del mod">
          <ac:chgData name="Anna Horton" userId="S::anna.horton_wearesnook.com#ext#@birminghamcitycouncil.onmicrosoft.com::d9baa173-7c4d-43a2-85ba-0d0ba619110d" providerId="AD" clId="Web-{F5DAAEC5-5DE8-4221-ABD0-122618617B1A}" dt="2023-11-07T14:34:32.152" v="75"/>
          <ac:spMkLst>
            <pc:docMk/>
            <pc:sldMk cId="622961896" sldId="406"/>
            <ac:spMk id="5" creationId="{7643B64A-0EFF-1B2A-EE50-6CC1AC314774}"/>
          </ac:spMkLst>
        </pc:spChg>
        <pc:spChg chg="add del mod">
          <ac:chgData name="Anna Horton" userId="S::anna.horton_wearesnook.com#ext#@birminghamcitycouncil.onmicrosoft.com::d9baa173-7c4d-43a2-85ba-0d0ba619110d" providerId="AD" clId="Web-{F5DAAEC5-5DE8-4221-ABD0-122618617B1A}" dt="2023-11-07T14:34:28.589" v="73"/>
          <ac:spMkLst>
            <pc:docMk/>
            <pc:sldMk cId="622961896" sldId="406"/>
            <ac:spMk id="7" creationId="{37CEC9B9-3E75-B5BE-2DFD-15BF2FAD7B75}"/>
          </ac:spMkLst>
        </pc:spChg>
      </pc:sldChg>
      <pc:sldChg chg="add">
        <pc:chgData name="Anna Horton" userId="S::anna.horton_wearesnook.com#ext#@birminghamcitycouncil.onmicrosoft.com::d9baa173-7c4d-43a2-85ba-0d0ba619110d" providerId="AD" clId="Web-{F5DAAEC5-5DE8-4221-ABD0-122618617B1A}" dt="2023-11-07T14:35:07.919" v="76"/>
        <pc:sldMkLst>
          <pc:docMk/>
          <pc:sldMk cId="2604901665" sldId="407"/>
        </pc:sldMkLst>
      </pc:sldChg>
      <pc:sldChg chg="add">
        <pc:chgData name="Anna Horton" userId="S::anna.horton_wearesnook.com#ext#@birminghamcitycouncil.onmicrosoft.com::d9baa173-7c4d-43a2-85ba-0d0ba619110d" providerId="AD" clId="Web-{F5DAAEC5-5DE8-4221-ABD0-122618617B1A}" dt="2023-11-07T14:35:07.997" v="77"/>
        <pc:sldMkLst>
          <pc:docMk/>
          <pc:sldMk cId="1199577848" sldId="408"/>
        </pc:sldMkLst>
      </pc:sldChg>
      <pc:sldChg chg="add">
        <pc:chgData name="Anna Horton" userId="S::anna.horton_wearesnook.com#ext#@birminghamcitycouncil.onmicrosoft.com::d9baa173-7c4d-43a2-85ba-0d0ba619110d" providerId="AD" clId="Web-{F5DAAEC5-5DE8-4221-ABD0-122618617B1A}" dt="2023-11-07T14:35:08.059" v="78"/>
        <pc:sldMkLst>
          <pc:docMk/>
          <pc:sldMk cId="2425557136" sldId="409"/>
        </pc:sldMkLst>
      </pc:sldChg>
      <pc:sldChg chg="add">
        <pc:chgData name="Anna Horton" userId="S::anna.horton_wearesnook.com#ext#@birminghamcitycouncil.onmicrosoft.com::d9baa173-7c4d-43a2-85ba-0d0ba619110d" providerId="AD" clId="Web-{F5DAAEC5-5DE8-4221-ABD0-122618617B1A}" dt="2023-11-07T14:35:08.122" v="79"/>
        <pc:sldMkLst>
          <pc:docMk/>
          <pc:sldMk cId="1514226886" sldId="410"/>
        </pc:sldMkLst>
      </pc:sldChg>
      <pc:sldChg chg="add">
        <pc:chgData name="Anna Horton" userId="S::anna.horton_wearesnook.com#ext#@birminghamcitycouncil.onmicrosoft.com::d9baa173-7c4d-43a2-85ba-0d0ba619110d" providerId="AD" clId="Web-{F5DAAEC5-5DE8-4221-ABD0-122618617B1A}" dt="2023-11-07T14:35:08.184" v="80"/>
        <pc:sldMkLst>
          <pc:docMk/>
          <pc:sldMk cId="383629018" sldId="411"/>
        </pc:sldMkLst>
      </pc:sldChg>
      <pc:sldChg chg="add">
        <pc:chgData name="Anna Horton" userId="S::anna.horton_wearesnook.com#ext#@birminghamcitycouncil.onmicrosoft.com::d9baa173-7c4d-43a2-85ba-0d0ba619110d" providerId="AD" clId="Web-{F5DAAEC5-5DE8-4221-ABD0-122618617B1A}" dt="2023-11-07T14:35:08.231" v="81"/>
        <pc:sldMkLst>
          <pc:docMk/>
          <pc:sldMk cId="1979881774" sldId="412"/>
        </pc:sldMkLst>
      </pc:sldChg>
      <pc:sldChg chg="add">
        <pc:chgData name="Anna Horton" userId="S::anna.horton_wearesnook.com#ext#@birminghamcitycouncil.onmicrosoft.com::d9baa173-7c4d-43a2-85ba-0d0ba619110d" providerId="AD" clId="Web-{F5DAAEC5-5DE8-4221-ABD0-122618617B1A}" dt="2023-11-07T14:35:08.294" v="82"/>
        <pc:sldMkLst>
          <pc:docMk/>
          <pc:sldMk cId="3068671529" sldId="413"/>
        </pc:sldMkLst>
      </pc:sldChg>
      <pc:sldChg chg="add">
        <pc:chgData name="Anna Horton" userId="S::anna.horton_wearesnook.com#ext#@birminghamcitycouncil.onmicrosoft.com::d9baa173-7c4d-43a2-85ba-0d0ba619110d" providerId="AD" clId="Web-{F5DAAEC5-5DE8-4221-ABD0-122618617B1A}" dt="2023-11-07T14:35:08.388" v="83"/>
        <pc:sldMkLst>
          <pc:docMk/>
          <pc:sldMk cId="1545111143" sldId="414"/>
        </pc:sldMkLst>
      </pc:sldChg>
      <pc:sldChg chg="add">
        <pc:chgData name="Anna Horton" userId="S::anna.horton_wearesnook.com#ext#@birminghamcitycouncil.onmicrosoft.com::d9baa173-7c4d-43a2-85ba-0d0ba619110d" providerId="AD" clId="Web-{F5DAAEC5-5DE8-4221-ABD0-122618617B1A}" dt="2023-11-07T14:35:08.466" v="84"/>
        <pc:sldMkLst>
          <pc:docMk/>
          <pc:sldMk cId="3972252225" sldId="415"/>
        </pc:sldMkLst>
      </pc:sldChg>
      <pc:sldChg chg="add">
        <pc:chgData name="Anna Horton" userId="S::anna.horton_wearesnook.com#ext#@birminghamcitycouncil.onmicrosoft.com::d9baa173-7c4d-43a2-85ba-0d0ba619110d" providerId="AD" clId="Web-{F5DAAEC5-5DE8-4221-ABD0-122618617B1A}" dt="2023-11-07T14:35:08.575" v="85"/>
        <pc:sldMkLst>
          <pc:docMk/>
          <pc:sldMk cId="1122450028" sldId="416"/>
        </pc:sldMkLst>
      </pc:sldChg>
      <pc:sldChg chg="add">
        <pc:chgData name="Anna Horton" userId="S::anna.horton_wearesnook.com#ext#@birminghamcitycouncil.onmicrosoft.com::d9baa173-7c4d-43a2-85ba-0d0ba619110d" providerId="AD" clId="Web-{F5DAAEC5-5DE8-4221-ABD0-122618617B1A}" dt="2023-11-07T14:35:08.669" v="86"/>
        <pc:sldMkLst>
          <pc:docMk/>
          <pc:sldMk cId="1011619550" sldId="417"/>
        </pc:sldMkLst>
      </pc:sldChg>
      <pc:sldChg chg="add">
        <pc:chgData name="Anna Horton" userId="S::anna.horton_wearesnook.com#ext#@birminghamcitycouncil.onmicrosoft.com::d9baa173-7c4d-43a2-85ba-0d0ba619110d" providerId="AD" clId="Web-{F5DAAEC5-5DE8-4221-ABD0-122618617B1A}" dt="2023-11-07T14:35:08.778" v="87"/>
        <pc:sldMkLst>
          <pc:docMk/>
          <pc:sldMk cId="1536144324" sldId="418"/>
        </pc:sldMkLst>
      </pc:sldChg>
      <pc:sldChg chg="add">
        <pc:chgData name="Anna Horton" userId="S::anna.horton_wearesnook.com#ext#@birminghamcitycouncil.onmicrosoft.com::d9baa173-7c4d-43a2-85ba-0d0ba619110d" providerId="AD" clId="Web-{F5DAAEC5-5DE8-4221-ABD0-122618617B1A}" dt="2023-11-07T14:35:08.872" v="88"/>
        <pc:sldMkLst>
          <pc:docMk/>
          <pc:sldMk cId="39643386" sldId="419"/>
        </pc:sldMkLst>
      </pc:sldChg>
      <pc:sldChg chg="add">
        <pc:chgData name="Anna Horton" userId="S::anna.horton_wearesnook.com#ext#@birminghamcitycouncil.onmicrosoft.com::d9baa173-7c4d-43a2-85ba-0d0ba619110d" providerId="AD" clId="Web-{F5DAAEC5-5DE8-4221-ABD0-122618617B1A}" dt="2023-11-07T14:35:08.966" v="89"/>
        <pc:sldMkLst>
          <pc:docMk/>
          <pc:sldMk cId="2373650947" sldId="420"/>
        </pc:sldMkLst>
      </pc:sldChg>
      <pc:sldMasterChg chg="add addSldLayout">
        <pc:chgData name="Anna Horton" userId="S::anna.horton_wearesnook.com#ext#@birminghamcitycouncil.onmicrosoft.com::d9baa173-7c4d-43a2-85ba-0d0ba619110d" providerId="AD" clId="Web-{F5DAAEC5-5DE8-4221-ABD0-122618617B1A}" dt="2023-11-07T14:35:07.919" v="76"/>
        <pc:sldMasterMkLst>
          <pc:docMk/>
          <pc:sldMasterMk cId="2460954070" sldId="2147483660"/>
        </pc:sldMasterMkLst>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2385387890" sldId="2147483661"/>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949138452" sldId="2147483662"/>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2591524520" sldId="2147483663"/>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1203092039" sldId="2147483664"/>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3733172339" sldId="2147483665"/>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3210312558" sldId="2147483666"/>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3146388984" sldId="2147483667"/>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3171841454" sldId="2147483668"/>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1718958274" sldId="2147483669"/>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2202905451" sldId="2147483670"/>
          </pc:sldLayoutMkLst>
        </pc:sldLayoutChg>
        <pc:sldLayoutChg chg="add">
          <pc:chgData name="Anna Horton" userId="S::anna.horton_wearesnook.com#ext#@birminghamcitycouncil.onmicrosoft.com::d9baa173-7c4d-43a2-85ba-0d0ba619110d" providerId="AD" clId="Web-{F5DAAEC5-5DE8-4221-ABD0-122618617B1A}" dt="2023-11-07T14:35:07.919" v="76"/>
          <pc:sldLayoutMkLst>
            <pc:docMk/>
            <pc:sldMasterMk cId="2460954070" sldId="2147483660"/>
            <pc:sldLayoutMk cId="3479445657" sldId="2147483671"/>
          </pc:sldLayoutMkLst>
        </pc:sldLayoutChg>
      </pc:sldMasterChg>
      <pc:sldMasterChg chg="replId modSldLayout">
        <pc:chgData name="Anna Horton" userId="S::anna.horton_wearesnook.com#ext#@birminghamcitycouncil.onmicrosoft.com::d9baa173-7c4d-43a2-85ba-0d0ba619110d" providerId="AD" clId="Web-{F5DAAEC5-5DE8-4221-ABD0-122618617B1A}" dt="2023-11-07T14:35:07.919" v="76"/>
        <pc:sldMasterMkLst>
          <pc:docMk/>
          <pc:sldMasterMk cId="584435356" sldId="2147483688"/>
        </pc:sldMasterMkLst>
        <pc:sldLayoutChg chg="replId">
          <pc:chgData name="Anna Horton" userId="S::anna.horton_wearesnook.com#ext#@birminghamcitycouncil.onmicrosoft.com::d9baa173-7c4d-43a2-85ba-0d0ba619110d" providerId="AD" clId="Web-{F5DAAEC5-5DE8-4221-ABD0-122618617B1A}" dt="2023-11-07T14:35:07.919" v="76"/>
          <pc:sldLayoutMkLst>
            <pc:docMk/>
            <pc:sldMasterMk cId="584435356" sldId="2147483688"/>
            <pc:sldLayoutMk cId="4134597348" sldId="2147483689"/>
          </pc:sldLayoutMkLst>
        </pc:sldLayoutChg>
      </pc:sldMasterChg>
      <pc:sldMasterChg chg="replId modSldLayout">
        <pc:chgData name="Anna Horton" userId="S::anna.horton_wearesnook.com#ext#@birminghamcitycouncil.onmicrosoft.com::d9baa173-7c4d-43a2-85ba-0d0ba619110d" providerId="AD" clId="Web-{F5DAAEC5-5DE8-4221-ABD0-122618617B1A}" dt="2023-11-07T14:35:07.919" v="76"/>
        <pc:sldMasterMkLst>
          <pc:docMk/>
          <pc:sldMasterMk cId="1408112096" sldId="2147483690"/>
        </pc:sldMasterMkLst>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189600048" sldId="2147483691"/>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881153533" sldId="2147483692"/>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2796081319" sldId="2147483693"/>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3566693583" sldId="2147483694"/>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2794890531" sldId="2147483695"/>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217055916" sldId="2147483696"/>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1177017991" sldId="2147483697"/>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2965348854" sldId="2147483698"/>
          </pc:sldLayoutMkLst>
        </pc:sldLayoutChg>
        <pc:sldLayoutChg chg="replId">
          <pc:chgData name="Anna Horton" userId="S::anna.horton_wearesnook.com#ext#@birminghamcitycouncil.onmicrosoft.com::d9baa173-7c4d-43a2-85ba-0d0ba619110d" providerId="AD" clId="Web-{F5DAAEC5-5DE8-4221-ABD0-122618617B1A}" dt="2023-11-07T14:35:07.919" v="76"/>
          <pc:sldLayoutMkLst>
            <pc:docMk/>
            <pc:sldMasterMk cId="1408112096" sldId="2147483690"/>
            <pc:sldLayoutMk cId="1032824977" sldId="2147483699"/>
          </pc:sldLayoutMkLst>
        </pc:sldLayoutChg>
      </pc:sldMasterChg>
    </pc:docChg>
  </pc:docChgLst>
  <pc:docChgLst>
    <pc:chgData name="Keara Drumm" userId="S::keara.drumm_wearesnook.com#ext#@birminghamcitycouncil.onmicrosoft.com::d7d44069-bd37-44c0-8ebc-6bfbf36dc5c0" providerId="AD" clId="Web-{F4475B10-1A25-22EF-0538-A15555E52288}"/>
    <pc:docChg chg="addSld delSld modSld sldOrd">
      <pc:chgData name="Keara Drumm" userId="S::keara.drumm_wearesnook.com#ext#@birminghamcitycouncil.onmicrosoft.com::d7d44069-bd37-44c0-8ebc-6bfbf36dc5c0" providerId="AD" clId="Web-{F4475B10-1A25-22EF-0538-A15555E52288}" dt="2023-10-09T16:03:28.497" v="2035" actId="20577"/>
      <pc:docMkLst>
        <pc:docMk/>
      </pc:docMkLst>
      <pc:sldChg chg="del">
        <pc:chgData name="Keara Drumm" userId="S::keara.drumm_wearesnook.com#ext#@birminghamcitycouncil.onmicrosoft.com::d7d44069-bd37-44c0-8ebc-6bfbf36dc5c0" providerId="AD" clId="Web-{F4475B10-1A25-22EF-0538-A15555E52288}" dt="2023-10-09T09:50:28.345" v="0"/>
        <pc:sldMkLst>
          <pc:docMk/>
          <pc:sldMk cId="3288118760" sldId="367"/>
        </pc:sldMkLst>
      </pc:sldChg>
      <pc:sldChg chg="addSp delSp modSp">
        <pc:chgData name="Keara Drumm" userId="S::keara.drumm_wearesnook.com#ext#@birminghamcitycouncil.onmicrosoft.com::d7d44069-bd37-44c0-8ebc-6bfbf36dc5c0" providerId="AD" clId="Web-{F4475B10-1A25-22EF-0538-A15555E52288}" dt="2023-10-09T09:52:02.753" v="9"/>
        <pc:sldMkLst>
          <pc:docMk/>
          <pc:sldMk cId="3006730835" sldId="376"/>
        </pc:sldMkLst>
        <pc:spChg chg="topLvl">
          <ac:chgData name="Keara Drumm" userId="S::keara.drumm_wearesnook.com#ext#@birminghamcitycouncil.onmicrosoft.com::d7d44069-bd37-44c0-8ebc-6bfbf36dc5c0" providerId="AD" clId="Web-{F4475B10-1A25-22EF-0538-A15555E52288}" dt="2023-10-09T09:52:02.753" v="9"/>
          <ac:spMkLst>
            <pc:docMk/>
            <pc:sldMk cId="3006730835" sldId="376"/>
            <ac:spMk id="17" creationId="{307EE5EF-3A74-592C-5867-6E5E90EA1A40}"/>
          </ac:spMkLst>
        </pc:spChg>
        <pc:spChg chg="topLvl">
          <ac:chgData name="Keara Drumm" userId="S::keara.drumm_wearesnook.com#ext#@birminghamcitycouncil.onmicrosoft.com::d7d44069-bd37-44c0-8ebc-6bfbf36dc5c0" providerId="AD" clId="Web-{F4475B10-1A25-22EF-0538-A15555E52288}" dt="2023-10-09T09:52:02.753" v="9"/>
          <ac:spMkLst>
            <pc:docMk/>
            <pc:sldMk cId="3006730835" sldId="376"/>
            <ac:spMk id="18" creationId="{B2E53B3D-26CF-92AC-3C68-89E8719155EE}"/>
          </ac:spMkLst>
        </pc:spChg>
        <pc:spChg chg="topLvl">
          <ac:chgData name="Keara Drumm" userId="S::keara.drumm_wearesnook.com#ext#@birminghamcitycouncil.onmicrosoft.com::d7d44069-bd37-44c0-8ebc-6bfbf36dc5c0" providerId="AD" clId="Web-{F4475B10-1A25-22EF-0538-A15555E52288}" dt="2023-10-09T09:52:02.753" v="9"/>
          <ac:spMkLst>
            <pc:docMk/>
            <pc:sldMk cId="3006730835" sldId="376"/>
            <ac:spMk id="19" creationId="{8CD99986-6CBF-0BC8-D347-F3D9EA5F63E7}"/>
          </ac:spMkLst>
        </pc:spChg>
        <pc:spChg chg="topLvl">
          <ac:chgData name="Keara Drumm" userId="S::keara.drumm_wearesnook.com#ext#@birminghamcitycouncil.onmicrosoft.com::d7d44069-bd37-44c0-8ebc-6bfbf36dc5c0" providerId="AD" clId="Web-{F4475B10-1A25-22EF-0538-A15555E52288}" dt="2023-10-09T09:52:02.753" v="9"/>
          <ac:spMkLst>
            <pc:docMk/>
            <pc:sldMk cId="3006730835" sldId="376"/>
            <ac:spMk id="20" creationId="{9485676E-57DC-105A-0AAC-3EB76BB4F8BB}"/>
          </ac:spMkLst>
        </pc:spChg>
        <pc:grpChg chg="add del mod">
          <ac:chgData name="Keara Drumm" userId="S::keara.drumm_wearesnook.com#ext#@birminghamcitycouncil.onmicrosoft.com::d7d44069-bd37-44c0-8ebc-6bfbf36dc5c0" providerId="AD" clId="Web-{F4475B10-1A25-22EF-0538-A15555E52288}" dt="2023-10-09T09:51:51.315" v="5"/>
          <ac:grpSpMkLst>
            <pc:docMk/>
            <pc:sldMk cId="3006730835" sldId="376"/>
            <ac:grpSpMk id="4" creationId="{70594AA6-8413-03B5-FE87-BBEE18B7A0E2}"/>
          </ac:grpSpMkLst>
        </pc:grpChg>
        <pc:grpChg chg="add del mod">
          <ac:chgData name="Keara Drumm" userId="S::keara.drumm_wearesnook.com#ext#@birminghamcitycouncil.onmicrosoft.com::d7d44069-bd37-44c0-8ebc-6bfbf36dc5c0" providerId="AD" clId="Web-{F4475B10-1A25-22EF-0538-A15555E52288}" dt="2023-10-09T09:52:02.753" v="9"/>
          <ac:grpSpMkLst>
            <pc:docMk/>
            <pc:sldMk cId="3006730835" sldId="376"/>
            <ac:grpSpMk id="5" creationId="{04350404-B7E3-7A1E-1707-AEFB14A47FE9}"/>
          </ac:grpSpMkLst>
        </pc:grpChg>
        <pc:picChg chg="topLvl">
          <ac:chgData name="Keara Drumm" userId="S::keara.drumm_wearesnook.com#ext#@birminghamcitycouncil.onmicrosoft.com::d7d44069-bd37-44c0-8ebc-6bfbf36dc5c0" providerId="AD" clId="Web-{F4475B10-1A25-22EF-0538-A15555E52288}" dt="2023-10-09T09:52:02.753" v="9"/>
          <ac:picMkLst>
            <pc:docMk/>
            <pc:sldMk cId="3006730835" sldId="376"/>
            <ac:picMk id="3" creationId="{E0A5D8E5-139A-658D-0E95-E978E3E82F30}"/>
          </ac:picMkLst>
        </pc:picChg>
        <pc:picChg chg="topLvl">
          <ac:chgData name="Keara Drumm" userId="S::keara.drumm_wearesnook.com#ext#@birminghamcitycouncil.onmicrosoft.com::d7d44069-bd37-44c0-8ebc-6bfbf36dc5c0" providerId="AD" clId="Web-{F4475B10-1A25-22EF-0538-A15555E52288}" dt="2023-10-09T09:52:02.753" v="9"/>
          <ac:picMkLst>
            <pc:docMk/>
            <pc:sldMk cId="3006730835" sldId="376"/>
            <ac:picMk id="7" creationId="{6BF00E24-030F-8806-736E-BF3107C0A2E1}"/>
          </ac:picMkLst>
        </pc:picChg>
        <pc:picChg chg="topLvl">
          <ac:chgData name="Keara Drumm" userId="S::keara.drumm_wearesnook.com#ext#@birminghamcitycouncil.onmicrosoft.com::d7d44069-bd37-44c0-8ebc-6bfbf36dc5c0" providerId="AD" clId="Web-{F4475B10-1A25-22EF-0538-A15555E52288}" dt="2023-10-09T09:52:02.753" v="9"/>
          <ac:picMkLst>
            <pc:docMk/>
            <pc:sldMk cId="3006730835" sldId="376"/>
            <ac:picMk id="9" creationId="{8CE18E1A-6893-EA2E-0267-5BD69B2BE0C3}"/>
          </ac:picMkLst>
        </pc:picChg>
        <pc:picChg chg="topLvl">
          <ac:chgData name="Keara Drumm" userId="S::keara.drumm_wearesnook.com#ext#@birminghamcitycouncil.onmicrosoft.com::d7d44069-bd37-44c0-8ebc-6bfbf36dc5c0" providerId="AD" clId="Web-{F4475B10-1A25-22EF-0538-A15555E52288}" dt="2023-10-09T09:52:02.753" v="9"/>
          <ac:picMkLst>
            <pc:docMk/>
            <pc:sldMk cId="3006730835" sldId="376"/>
            <ac:picMk id="16" creationId="{96B1FD2C-945F-6B45-0978-8C8E30FA3166}"/>
          </ac:picMkLst>
        </pc:picChg>
        <pc:cxnChg chg="topLvl">
          <ac:chgData name="Keara Drumm" userId="S::keara.drumm_wearesnook.com#ext#@birminghamcitycouncil.onmicrosoft.com::d7d44069-bd37-44c0-8ebc-6bfbf36dc5c0" providerId="AD" clId="Web-{F4475B10-1A25-22EF-0538-A15555E52288}" dt="2023-10-09T09:52:02.753" v="9"/>
          <ac:cxnSpMkLst>
            <pc:docMk/>
            <pc:sldMk cId="3006730835" sldId="376"/>
            <ac:cxnSpMk id="6" creationId="{624FB9D2-6A7B-5EEC-870C-39C05D6BCFF4}"/>
          </ac:cxnSpMkLst>
        </pc:cxnChg>
        <pc:cxnChg chg="topLvl">
          <ac:chgData name="Keara Drumm" userId="S::keara.drumm_wearesnook.com#ext#@birminghamcitycouncil.onmicrosoft.com::d7d44069-bd37-44c0-8ebc-6bfbf36dc5c0" providerId="AD" clId="Web-{F4475B10-1A25-22EF-0538-A15555E52288}" dt="2023-10-09T09:52:02.753" v="9"/>
          <ac:cxnSpMkLst>
            <pc:docMk/>
            <pc:sldMk cId="3006730835" sldId="376"/>
            <ac:cxnSpMk id="13" creationId="{48306E6F-2A47-2726-BB05-CD04C45EEF2A}"/>
          </ac:cxnSpMkLst>
        </pc:cxnChg>
        <pc:cxnChg chg="topLvl">
          <ac:chgData name="Keara Drumm" userId="S::keara.drumm_wearesnook.com#ext#@birminghamcitycouncil.onmicrosoft.com::d7d44069-bd37-44c0-8ebc-6bfbf36dc5c0" providerId="AD" clId="Web-{F4475B10-1A25-22EF-0538-A15555E52288}" dt="2023-10-09T09:52:02.753" v="9"/>
          <ac:cxnSpMkLst>
            <pc:docMk/>
            <pc:sldMk cId="3006730835" sldId="376"/>
            <ac:cxnSpMk id="23" creationId="{44D7B05D-47D2-DD99-3827-3925F4C85973}"/>
          </ac:cxnSpMkLst>
        </pc:cxnChg>
      </pc:sldChg>
      <pc:sldChg chg="addSp delSp modSp add">
        <pc:chgData name="Keara Drumm" userId="S::keara.drumm_wearesnook.com#ext#@birminghamcitycouncil.onmicrosoft.com::d7d44069-bd37-44c0-8ebc-6bfbf36dc5c0" providerId="AD" clId="Web-{F4475B10-1A25-22EF-0538-A15555E52288}" dt="2023-10-09T15:20:50.929" v="1342"/>
        <pc:sldMkLst>
          <pc:docMk/>
          <pc:sldMk cId="2992234653" sldId="379"/>
        </pc:sldMkLst>
        <pc:spChg chg="add del mod">
          <ac:chgData name="Keara Drumm" userId="S::keara.drumm_wearesnook.com#ext#@birminghamcitycouncil.onmicrosoft.com::d7d44069-bd37-44c0-8ebc-6bfbf36dc5c0" providerId="AD" clId="Web-{F4475B10-1A25-22EF-0538-A15555E52288}" dt="2023-10-09T15:03:04.107" v="1256"/>
          <ac:spMkLst>
            <pc:docMk/>
            <pc:sldMk cId="2992234653" sldId="379"/>
            <ac:spMk id="3" creationId="{B9E829F7-84F4-C8D6-AAE0-59703DFBC3B0}"/>
          </ac:spMkLst>
        </pc:spChg>
        <pc:spChg chg="mod">
          <ac:chgData name="Keara Drumm" userId="S::keara.drumm_wearesnook.com#ext#@birminghamcitycouncil.onmicrosoft.com::d7d44069-bd37-44c0-8ebc-6bfbf36dc5c0" providerId="AD" clId="Web-{F4475B10-1A25-22EF-0538-A15555E52288}" dt="2023-10-09T09:54:14.600" v="143" actId="20577"/>
          <ac:spMkLst>
            <pc:docMk/>
            <pc:sldMk cId="2992234653" sldId="379"/>
            <ac:spMk id="4" creationId="{E8F8948A-8C20-A9F7-597C-65665A7ADABB}"/>
          </ac:spMkLst>
        </pc:spChg>
        <pc:spChg chg="mod">
          <ac:chgData name="Keara Drumm" userId="S::keara.drumm_wearesnook.com#ext#@birminghamcitycouncil.onmicrosoft.com::d7d44069-bd37-44c0-8ebc-6bfbf36dc5c0" providerId="AD" clId="Web-{F4475B10-1A25-22EF-0538-A15555E52288}" dt="2023-10-09T14:07:20.533" v="670" actId="20577"/>
          <ac:spMkLst>
            <pc:docMk/>
            <pc:sldMk cId="2992234653" sldId="379"/>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4:09:41.599" v="739" actId="20577"/>
          <ac:spMkLst>
            <pc:docMk/>
            <pc:sldMk cId="2992234653" sldId="379"/>
            <ac:spMk id="9" creationId="{95EF8396-5BB7-31EC-EA8B-B9B5D288D391}"/>
          </ac:spMkLst>
        </pc:spChg>
        <pc:picChg chg="del mod">
          <ac:chgData name="Keara Drumm" userId="S::keara.drumm_wearesnook.com#ext#@birminghamcitycouncil.onmicrosoft.com::d7d44069-bd37-44c0-8ebc-6bfbf36dc5c0" providerId="AD" clId="Web-{F4475B10-1A25-22EF-0538-A15555E52288}" dt="2023-10-09T15:03:01.357" v="1255"/>
          <ac:picMkLst>
            <pc:docMk/>
            <pc:sldMk cId="2992234653" sldId="379"/>
            <ac:picMk id="2" creationId="{B6D188E6-9A08-0035-FE3C-E10868F2A519}"/>
          </ac:picMkLst>
        </pc:picChg>
        <pc:picChg chg="add del mod ord">
          <ac:chgData name="Keara Drumm" userId="S::keara.drumm_wearesnook.com#ext#@birminghamcitycouncil.onmicrosoft.com::d7d44069-bd37-44c0-8ebc-6bfbf36dc5c0" providerId="AD" clId="Web-{F4475B10-1A25-22EF-0538-A15555E52288}" dt="2023-10-09T15:20:37.335" v="1340"/>
          <ac:picMkLst>
            <pc:docMk/>
            <pc:sldMk cId="2992234653" sldId="379"/>
            <ac:picMk id="6" creationId="{E98273B1-D938-91F2-EE0A-5A4C4A13F6A7}"/>
          </ac:picMkLst>
        </pc:picChg>
        <pc:picChg chg="add mod ord">
          <ac:chgData name="Keara Drumm" userId="S::keara.drumm_wearesnook.com#ext#@birminghamcitycouncil.onmicrosoft.com::d7d44069-bd37-44c0-8ebc-6bfbf36dc5c0" providerId="AD" clId="Web-{F4475B10-1A25-22EF-0538-A15555E52288}" dt="2023-10-09T15:20:50.929" v="1342"/>
          <ac:picMkLst>
            <pc:docMk/>
            <pc:sldMk cId="2992234653" sldId="379"/>
            <ac:picMk id="7" creationId="{2E951114-F8FB-4392-CDF1-8A65B97333AC}"/>
          </ac:picMkLst>
        </pc:picChg>
      </pc:sldChg>
      <pc:sldChg chg="modSp add del replId">
        <pc:chgData name="Keara Drumm" userId="S::keara.drumm_wearesnook.com#ext#@birminghamcitycouncil.onmicrosoft.com::d7d44069-bd37-44c0-8ebc-6bfbf36dc5c0" providerId="AD" clId="Web-{F4475B10-1A25-22EF-0538-A15555E52288}" dt="2023-10-09T14:06:55.814" v="655"/>
        <pc:sldMkLst>
          <pc:docMk/>
          <pc:sldMk cId="366538185" sldId="380"/>
        </pc:sldMkLst>
        <pc:spChg chg="mod">
          <ac:chgData name="Keara Drumm" userId="S::keara.drumm_wearesnook.com#ext#@birminghamcitycouncil.onmicrosoft.com::d7d44069-bd37-44c0-8ebc-6bfbf36dc5c0" providerId="AD" clId="Web-{F4475B10-1A25-22EF-0538-A15555E52288}" dt="2023-10-09T09:55:26.540" v="227" actId="20577"/>
          <ac:spMkLst>
            <pc:docMk/>
            <pc:sldMk cId="366538185" sldId="380"/>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09:56:20.979" v="335" actId="20577"/>
          <ac:spMkLst>
            <pc:docMk/>
            <pc:sldMk cId="366538185" sldId="380"/>
            <ac:spMk id="9" creationId="{95EF8396-5BB7-31EC-EA8B-B9B5D288D391}"/>
          </ac:spMkLst>
        </pc:spChg>
      </pc:sldChg>
      <pc:sldChg chg="add del replId">
        <pc:chgData name="Keara Drumm" userId="S::keara.drumm_wearesnook.com#ext#@birminghamcitycouncil.onmicrosoft.com::d7d44069-bd37-44c0-8ebc-6bfbf36dc5c0" providerId="AD" clId="Web-{F4475B10-1A25-22EF-0538-A15555E52288}" dt="2023-10-09T09:54:50.101" v="194"/>
        <pc:sldMkLst>
          <pc:docMk/>
          <pc:sldMk cId="2143962817" sldId="380"/>
        </pc:sldMkLst>
      </pc:sldChg>
      <pc:sldChg chg="addSp delSp modSp add replId">
        <pc:chgData name="Keara Drumm" userId="S::keara.drumm_wearesnook.com#ext#@birminghamcitycouncil.onmicrosoft.com::d7d44069-bd37-44c0-8ebc-6bfbf36dc5c0" providerId="AD" clId="Web-{F4475B10-1A25-22EF-0538-A15555E52288}" dt="2023-10-09T15:15:06.781" v="1302"/>
        <pc:sldMkLst>
          <pc:docMk/>
          <pc:sldMk cId="2929944518" sldId="381"/>
        </pc:sldMkLst>
        <pc:spChg chg="del">
          <ac:chgData name="Keara Drumm" userId="S::keara.drumm_wearesnook.com#ext#@birminghamcitycouncil.onmicrosoft.com::d7d44069-bd37-44c0-8ebc-6bfbf36dc5c0" providerId="AD" clId="Web-{F4475B10-1A25-22EF-0538-A15555E52288}" dt="2023-10-09T15:03:55.374" v="1265"/>
          <ac:spMkLst>
            <pc:docMk/>
            <pc:sldMk cId="2929944518" sldId="381"/>
            <ac:spMk id="3" creationId="{B9E829F7-84F4-C8D6-AAE0-59703DFBC3B0}"/>
          </ac:spMkLst>
        </pc:spChg>
        <pc:spChg chg="mod">
          <ac:chgData name="Keara Drumm" userId="S::keara.drumm_wearesnook.com#ext#@birminghamcitycouncil.onmicrosoft.com::d7d44069-bd37-44c0-8ebc-6bfbf36dc5c0" providerId="AD" clId="Web-{F4475B10-1A25-22EF-0538-A15555E52288}" dt="2023-10-09T14:01:59.526" v="447" actId="20577"/>
          <ac:spMkLst>
            <pc:docMk/>
            <pc:sldMk cId="2929944518" sldId="381"/>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4:09:08.708" v="737" actId="20577"/>
          <ac:spMkLst>
            <pc:docMk/>
            <pc:sldMk cId="2929944518" sldId="381"/>
            <ac:spMk id="9" creationId="{95EF8396-5BB7-31EC-EA8B-B9B5D288D391}"/>
          </ac:spMkLst>
        </pc:spChg>
        <pc:picChg chg="del">
          <ac:chgData name="Keara Drumm" userId="S::keara.drumm_wearesnook.com#ext#@birminghamcitycouncil.onmicrosoft.com::d7d44069-bd37-44c0-8ebc-6bfbf36dc5c0" providerId="AD" clId="Web-{F4475B10-1A25-22EF-0538-A15555E52288}" dt="2023-10-09T15:03:54.687" v="1264"/>
          <ac:picMkLst>
            <pc:docMk/>
            <pc:sldMk cId="2929944518" sldId="381"/>
            <ac:picMk id="2" creationId="{B6D188E6-9A08-0035-FE3C-E10868F2A519}"/>
          </ac:picMkLst>
        </pc:picChg>
        <pc:picChg chg="add del mod ord">
          <ac:chgData name="Keara Drumm" userId="S::keara.drumm_wearesnook.com#ext#@birminghamcitycouncil.onmicrosoft.com::d7d44069-bd37-44c0-8ebc-6bfbf36dc5c0" providerId="AD" clId="Web-{F4475B10-1A25-22EF-0538-A15555E52288}" dt="2023-10-09T15:15:01.656" v="1301"/>
          <ac:picMkLst>
            <pc:docMk/>
            <pc:sldMk cId="2929944518" sldId="381"/>
            <ac:picMk id="6" creationId="{5FDCEAE3-5B02-6100-F6A1-432C8C9C5B24}"/>
          </ac:picMkLst>
        </pc:picChg>
        <pc:picChg chg="add del">
          <ac:chgData name="Keara Drumm" userId="S::keara.drumm_wearesnook.com#ext#@birminghamcitycouncil.onmicrosoft.com::d7d44069-bd37-44c0-8ebc-6bfbf36dc5c0" providerId="AD" clId="Web-{F4475B10-1A25-22EF-0538-A15555E52288}" dt="2023-10-09T15:12:17.198" v="1279"/>
          <ac:picMkLst>
            <pc:docMk/>
            <pc:sldMk cId="2929944518" sldId="381"/>
            <ac:picMk id="8" creationId="{746F0C61-6A8C-DD24-9498-5F832EFCFB2C}"/>
          </ac:picMkLst>
        </pc:picChg>
        <pc:picChg chg="add del mod">
          <ac:chgData name="Keara Drumm" userId="S::keara.drumm_wearesnook.com#ext#@birminghamcitycouncil.onmicrosoft.com::d7d44069-bd37-44c0-8ebc-6bfbf36dc5c0" providerId="AD" clId="Web-{F4475B10-1A25-22EF-0538-A15555E52288}" dt="2023-10-09T15:12:21.808" v="1281"/>
          <ac:picMkLst>
            <pc:docMk/>
            <pc:sldMk cId="2929944518" sldId="381"/>
            <ac:picMk id="10" creationId="{B2EC2B07-D140-0E94-9250-663BD5C85733}"/>
          </ac:picMkLst>
        </pc:picChg>
        <pc:picChg chg="add del">
          <ac:chgData name="Keara Drumm" userId="S::keara.drumm_wearesnook.com#ext#@birminghamcitycouncil.onmicrosoft.com::d7d44069-bd37-44c0-8ebc-6bfbf36dc5c0" providerId="AD" clId="Web-{F4475B10-1A25-22EF-0538-A15555E52288}" dt="2023-10-09T15:12:52.402" v="1285"/>
          <ac:picMkLst>
            <pc:docMk/>
            <pc:sldMk cId="2929944518" sldId="381"/>
            <ac:picMk id="12" creationId="{1EA56738-64A3-5BF2-791B-86ADBD65923E}"/>
          </ac:picMkLst>
        </pc:picChg>
        <pc:picChg chg="add ord">
          <ac:chgData name="Keara Drumm" userId="S::keara.drumm_wearesnook.com#ext#@birminghamcitycouncil.onmicrosoft.com::d7d44069-bd37-44c0-8ebc-6bfbf36dc5c0" providerId="AD" clId="Web-{F4475B10-1A25-22EF-0538-A15555E52288}" dt="2023-10-09T15:15:06.781" v="1302"/>
          <ac:picMkLst>
            <pc:docMk/>
            <pc:sldMk cId="2929944518" sldId="381"/>
            <ac:picMk id="14" creationId="{B9F1EFCA-C4C1-E766-AE63-E8AB31279605}"/>
          </ac:picMkLst>
        </pc:picChg>
      </pc:sldChg>
      <pc:sldChg chg="addSp delSp modSp add replId">
        <pc:chgData name="Keara Drumm" userId="S::keara.drumm_wearesnook.com#ext#@birminghamcitycouncil.onmicrosoft.com::d7d44069-bd37-44c0-8ebc-6bfbf36dc5c0" providerId="AD" clId="Web-{F4475B10-1A25-22EF-0538-A15555E52288}" dt="2023-10-09T15:17:41.987" v="1316" actId="1076"/>
        <pc:sldMkLst>
          <pc:docMk/>
          <pc:sldMk cId="322440568" sldId="382"/>
        </pc:sldMkLst>
        <pc:spChg chg="del">
          <ac:chgData name="Keara Drumm" userId="S::keara.drumm_wearesnook.com#ext#@birminghamcitycouncil.onmicrosoft.com::d7d44069-bd37-44c0-8ebc-6bfbf36dc5c0" providerId="AD" clId="Web-{F4475B10-1A25-22EF-0538-A15555E52288}" dt="2023-10-09T15:11:45.010" v="1274"/>
          <ac:spMkLst>
            <pc:docMk/>
            <pc:sldMk cId="322440568" sldId="382"/>
            <ac:spMk id="3" creationId="{B9E829F7-84F4-C8D6-AAE0-59703DFBC3B0}"/>
          </ac:spMkLst>
        </pc:spChg>
        <pc:spChg chg="mod">
          <ac:chgData name="Keara Drumm" userId="S::keara.drumm_wearesnook.com#ext#@birminghamcitycouncil.onmicrosoft.com::d7d44069-bd37-44c0-8ebc-6bfbf36dc5c0" providerId="AD" clId="Web-{F4475B10-1A25-22EF-0538-A15555E52288}" dt="2023-10-09T14:07:26.987" v="676" actId="20577"/>
          <ac:spMkLst>
            <pc:docMk/>
            <pc:sldMk cId="322440568" sldId="382"/>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5:17:41.987" v="1316" actId="1076"/>
          <ac:spMkLst>
            <pc:docMk/>
            <pc:sldMk cId="322440568" sldId="382"/>
            <ac:spMk id="9" creationId="{95EF8396-5BB7-31EC-EA8B-B9B5D288D391}"/>
          </ac:spMkLst>
        </pc:spChg>
        <pc:picChg chg="del">
          <ac:chgData name="Keara Drumm" userId="S::keara.drumm_wearesnook.com#ext#@birminghamcitycouncil.onmicrosoft.com::d7d44069-bd37-44c0-8ebc-6bfbf36dc5c0" providerId="AD" clId="Web-{F4475B10-1A25-22EF-0538-A15555E52288}" dt="2023-10-09T15:11:45.526" v="1275"/>
          <ac:picMkLst>
            <pc:docMk/>
            <pc:sldMk cId="322440568" sldId="382"/>
            <ac:picMk id="2" creationId="{B6D188E6-9A08-0035-FE3C-E10868F2A519}"/>
          </ac:picMkLst>
        </pc:picChg>
        <pc:picChg chg="add mod ord">
          <ac:chgData name="Keara Drumm" userId="S::keara.drumm_wearesnook.com#ext#@birminghamcitycouncil.onmicrosoft.com::d7d44069-bd37-44c0-8ebc-6bfbf36dc5c0" providerId="AD" clId="Web-{F4475B10-1A25-22EF-0538-A15555E52288}" dt="2023-10-09T15:14:22.936" v="1289" actId="1076"/>
          <ac:picMkLst>
            <pc:docMk/>
            <pc:sldMk cId="322440568" sldId="382"/>
            <ac:picMk id="6" creationId="{2DAD0EE5-B421-6CDA-3E47-249BBE1F9C10}"/>
          </ac:picMkLst>
        </pc:picChg>
        <pc:picChg chg="add del mod">
          <ac:chgData name="Keara Drumm" userId="S::keara.drumm_wearesnook.com#ext#@birminghamcitycouncil.onmicrosoft.com::d7d44069-bd37-44c0-8ebc-6bfbf36dc5c0" providerId="AD" clId="Web-{F4475B10-1A25-22EF-0538-A15555E52288}" dt="2023-10-09T15:12:56.918" v="1287"/>
          <ac:picMkLst>
            <pc:docMk/>
            <pc:sldMk cId="322440568" sldId="382"/>
            <ac:picMk id="7" creationId="{74778663-C8F1-C585-C5CA-7D0C8A1E14D4}"/>
          </ac:picMkLst>
        </pc:picChg>
        <pc:picChg chg="add del">
          <ac:chgData name="Keara Drumm" userId="S::keara.drumm_wearesnook.com#ext#@birminghamcitycouncil.onmicrosoft.com::d7d44069-bd37-44c0-8ebc-6bfbf36dc5c0" providerId="AD" clId="Web-{F4475B10-1A25-22EF-0538-A15555E52288}" dt="2023-10-09T15:14:24.670" v="1290"/>
          <ac:picMkLst>
            <pc:docMk/>
            <pc:sldMk cId="322440568" sldId="382"/>
            <ac:picMk id="10" creationId="{6F77636C-D5E6-0C80-2161-ADE2F8323DCF}"/>
          </ac:picMkLst>
        </pc:picChg>
      </pc:sldChg>
      <pc:sldChg chg="addSp delSp modSp add replId">
        <pc:chgData name="Keara Drumm" userId="S::keara.drumm_wearesnook.com#ext#@birminghamcitycouncil.onmicrosoft.com::d7d44069-bd37-44c0-8ebc-6bfbf36dc5c0" providerId="AD" clId="Web-{F4475B10-1A25-22EF-0538-A15555E52288}" dt="2023-10-09T15:17:17.128" v="1314"/>
        <pc:sldMkLst>
          <pc:docMk/>
          <pc:sldMk cId="4166564890" sldId="383"/>
        </pc:sldMkLst>
        <pc:spChg chg="del">
          <ac:chgData name="Keara Drumm" userId="S::keara.drumm_wearesnook.com#ext#@birminghamcitycouncil.onmicrosoft.com::d7d44069-bd37-44c0-8ebc-6bfbf36dc5c0" providerId="AD" clId="Web-{F4475B10-1A25-22EF-0538-A15555E52288}" dt="2023-10-09T15:16:41.283" v="1308"/>
          <ac:spMkLst>
            <pc:docMk/>
            <pc:sldMk cId="4166564890" sldId="383"/>
            <ac:spMk id="3" creationId="{B9E829F7-84F4-C8D6-AAE0-59703DFBC3B0}"/>
          </ac:spMkLst>
        </pc:spChg>
        <pc:spChg chg="mod">
          <ac:chgData name="Keara Drumm" userId="S::keara.drumm_wearesnook.com#ext#@birminghamcitycouncil.onmicrosoft.com::d7d44069-bd37-44c0-8ebc-6bfbf36dc5c0" providerId="AD" clId="Web-{F4475B10-1A25-22EF-0538-A15555E52288}" dt="2023-10-09T14:11:23.496" v="815" actId="20577"/>
          <ac:spMkLst>
            <pc:docMk/>
            <pc:sldMk cId="4166564890" sldId="383"/>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4:16:16.206" v="1044" actId="14100"/>
          <ac:spMkLst>
            <pc:docMk/>
            <pc:sldMk cId="4166564890" sldId="383"/>
            <ac:spMk id="9" creationId="{95EF8396-5BB7-31EC-EA8B-B9B5D288D391}"/>
          </ac:spMkLst>
        </pc:spChg>
        <pc:picChg chg="del">
          <ac:chgData name="Keara Drumm" userId="S::keara.drumm_wearesnook.com#ext#@birminghamcitycouncil.onmicrosoft.com::d7d44069-bd37-44c0-8ebc-6bfbf36dc5c0" providerId="AD" clId="Web-{F4475B10-1A25-22EF-0538-A15555E52288}" dt="2023-10-09T15:16:41.861" v="1309"/>
          <ac:picMkLst>
            <pc:docMk/>
            <pc:sldMk cId="4166564890" sldId="383"/>
            <ac:picMk id="2" creationId="{B6D188E6-9A08-0035-FE3C-E10868F2A519}"/>
          </ac:picMkLst>
        </pc:picChg>
        <pc:picChg chg="add mod ord">
          <ac:chgData name="Keara Drumm" userId="S::keara.drumm_wearesnook.com#ext#@birminghamcitycouncil.onmicrosoft.com::d7d44069-bd37-44c0-8ebc-6bfbf36dc5c0" providerId="AD" clId="Web-{F4475B10-1A25-22EF-0538-A15555E52288}" dt="2023-10-09T15:17:15.534" v="1313" actId="1076"/>
          <ac:picMkLst>
            <pc:docMk/>
            <pc:sldMk cId="4166564890" sldId="383"/>
            <ac:picMk id="6" creationId="{45E55E39-9282-6AF0-D923-9614594B7DC1}"/>
          </ac:picMkLst>
        </pc:picChg>
        <pc:picChg chg="add del">
          <ac:chgData name="Keara Drumm" userId="S::keara.drumm_wearesnook.com#ext#@birminghamcitycouncil.onmicrosoft.com::d7d44069-bd37-44c0-8ebc-6bfbf36dc5c0" providerId="AD" clId="Web-{F4475B10-1A25-22EF-0538-A15555E52288}" dt="2023-10-09T15:17:17.128" v="1314"/>
          <ac:picMkLst>
            <pc:docMk/>
            <pc:sldMk cId="4166564890" sldId="383"/>
            <ac:picMk id="8" creationId="{A1E9D97F-E3F3-F736-8C8F-F71B0C2117C4}"/>
          </ac:picMkLst>
        </pc:picChg>
      </pc:sldChg>
      <pc:sldChg chg="addSp delSp modSp add replId">
        <pc:chgData name="Keara Drumm" userId="S::keara.drumm_wearesnook.com#ext#@birminghamcitycouncil.onmicrosoft.com::d7d44069-bd37-44c0-8ebc-6bfbf36dc5c0" providerId="AD" clId="Web-{F4475B10-1A25-22EF-0538-A15555E52288}" dt="2023-10-09T15:50:37.618" v="1528" actId="20577"/>
        <pc:sldMkLst>
          <pc:docMk/>
          <pc:sldMk cId="373269511" sldId="384"/>
        </pc:sldMkLst>
        <pc:spChg chg="del">
          <ac:chgData name="Keara Drumm" userId="S::keara.drumm_wearesnook.com#ext#@birminghamcitycouncil.onmicrosoft.com::d7d44069-bd37-44c0-8ebc-6bfbf36dc5c0" providerId="AD" clId="Web-{F4475B10-1A25-22EF-0538-A15555E52288}" dt="2023-10-09T15:18:02.910" v="1317"/>
          <ac:spMkLst>
            <pc:docMk/>
            <pc:sldMk cId="373269511" sldId="384"/>
            <ac:spMk id="3" creationId="{B9E829F7-84F4-C8D6-AAE0-59703DFBC3B0}"/>
          </ac:spMkLst>
        </pc:spChg>
        <pc:spChg chg="mod">
          <ac:chgData name="Keara Drumm" userId="S::keara.drumm_wearesnook.com#ext#@birminghamcitycouncil.onmicrosoft.com::d7d44069-bd37-44c0-8ebc-6bfbf36dc5c0" providerId="AD" clId="Web-{F4475B10-1A25-22EF-0538-A15555E52288}" dt="2023-10-09T14:14:10.203" v="949" actId="20577"/>
          <ac:spMkLst>
            <pc:docMk/>
            <pc:sldMk cId="373269511" sldId="384"/>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5:50:37.618" v="1528" actId="20577"/>
          <ac:spMkLst>
            <pc:docMk/>
            <pc:sldMk cId="373269511" sldId="384"/>
            <ac:spMk id="9" creationId="{95EF8396-5BB7-31EC-EA8B-B9B5D288D391}"/>
          </ac:spMkLst>
        </pc:spChg>
        <pc:picChg chg="del">
          <ac:chgData name="Keara Drumm" userId="S::keara.drumm_wearesnook.com#ext#@birminghamcitycouncil.onmicrosoft.com::d7d44069-bd37-44c0-8ebc-6bfbf36dc5c0" providerId="AD" clId="Web-{F4475B10-1A25-22EF-0538-A15555E52288}" dt="2023-10-09T15:18:03.504" v="1318"/>
          <ac:picMkLst>
            <pc:docMk/>
            <pc:sldMk cId="373269511" sldId="384"/>
            <ac:picMk id="2" creationId="{B6D188E6-9A08-0035-FE3C-E10868F2A519}"/>
          </ac:picMkLst>
        </pc:picChg>
        <pc:picChg chg="add del">
          <ac:chgData name="Keara Drumm" userId="S::keara.drumm_wearesnook.com#ext#@birminghamcitycouncil.onmicrosoft.com::d7d44069-bd37-44c0-8ebc-6bfbf36dc5c0" providerId="AD" clId="Web-{F4475B10-1A25-22EF-0538-A15555E52288}" dt="2023-10-09T15:18:33.942" v="1327"/>
          <ac:picMkLst>
            <pc:docMk/>
            <pc:sldMk cId="373269511" sldId="384"/>
            <ac:picMk id="7" creationId="{021E62EB-70A9-DD69-28CF-2F76B20C323E}"/>
          </ac:picMkLst>
        </pc:picChg>
        <pc:picChg chg="add mod">
          <ac:chgData name="Keara Drumm" userId="S::keara.drumm_wearesnook.com#ext#@birminghamcitycouncil.onmicrosoft.com::d7d44069-bd37-44c0-8ebc-6bfbf36dc5c0" providerId="AD" clId="Web-{F4475B10-1A25-22EF-0538-A15555E52288}" dt="2023-10-09T15:18:38.754" v="1328"/>
          <ac:picMkLst>
            <pc:docMk/>
            <pc:sldMk cId="373269511" sldId="384"/>
            <ac:picMk id="8" creationId="{44428E21-BE3D-2209-2FD6-2A7FD966384E}"/>
          </ac:picMkLst>
        </pc:picChg>
      </pc:sldChg>
      <pc:sldChg chg="addSp delSp modSp add replId">
        <pc:chgData name="Keara Drumm" userId="S::keara.drumm_wearesnook.com#ext#@birminghamcitycouncil.onmicrosoft.com::d7d44069-bd37-44c0-8ebc-6bfbf36dc5c0" providerId="AD" clId="Web-{F4475B10-1A25-22EF-0538-A15555E52288}" dt="2023-10-09T15:49:09.366" v="1471" actId="20577"/>
        <pc:sldMkLst>
          <pc:docMk/>
          <pc:sldMk cId="2420734882" sldId="385"/>
        </pc:sldMkLst>
        <pc:spChg chg="del">
          <ac:chgData name="Keara Drumm" userId="S::keara.drumm_wearesnook.com#ext#@birminghamcitycouncil.onmicrosoft.com::d7d44069-bd37-44c0-8ebc-6bfbf36dc5c0" providerId="AD" clId="Web-{F4475B10-1A25-22EF-0538-A15555E52288}" dt="2023-10-09T15:18:09.910" v="1320"/>
          <ac:spMkLst>
            <pc:docMk/>
            <pc:sldMk cId="2420734882" sldId="385"/>
            <ac:spMk id="3" creationId="{B9E829F7-84F4-C8D6-AAE0-59703DFBC3B0}"/>
          </ac:spMkLst>
        </pc:spChg>
        <pc:spChg chg="mod">
          <ac:chgData name="Keara Drumm" userId="S::keara.drumm_wearesnook.com#ext#@birminghamcitycouncil.onmicrosoft.com::d7d44069-bd37-44c0-8ebc-6bfbf36dc5c0" providerId="AD" clId="Web-{F4475B10-1A25-22EF-0538-A15555E52288}" dt="2023-10-09T14:17:39.786" v="1122" actId="20577"/>
          <ac:spMkLst>
            <pc:docMk/>
            <pc:sldMk cId="2420734882" sldId="385"/>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5:49:09.366" v="1471" actId="20577"/>
          <ac:spMkLst>
            <pc:docMk/>
            <pc:sldMk cId="2420734882" sldId="385"/>
            <ac:spMk id="9" creationId="{95EF8396-5BB7-31EC-EA8B-B9B5D288D391}"/>
          </ac:spMkLst>
        </pc:spChg>
        <pc:picChg chg="del">
          <ac:chgData name="Keara Drumm" userId="S::keara.drumm_wearesnook.com#ext#@birminghamcitycouncil.onmicrosoft.com::d7d44069-bd37-44c0-8ebc-6bfbf36dc5c0" providerId="AD" clId="Web-{F4475B10-1A25-22EF-0538-A15555E52288}" dt="2023-10-09T15:18:10.332" v="1321"/>
          <ac:picMkLst>
            <pc:docMk/>
            <pc:sldMk cId="2420734882" sldId="385"/>
            <ac:picMk id="2" creationId="{B6D188E6-9A08-0035-FE3C-E10868F2A519}"/>
          </ac:picMkLst>
        </pc:picChg>
        <pc:picChg chg="add del">
          <ac:chgData name="Keara Drumm" userId="S::keara.drumm_wearesnook.com#ext#@birminghamcitycouncil.onmicrosoft.com::d7d44069-bd37-44c0-8ebc-6bfbf36dc5c0" providerId="AD" clId="Web-{F4475B10-1A25-22EF-0538-A15555E52288}" dt="2023-10-09T15:19:04.443" v="1333"/>
          <ac:picMkLst>
            <pc:docMk/>
            <pc:sldMk cId="2420734882" sldId="385"/>
            <ac:picMk id="7" creationId="{91484258-B6DD-8E79-7B90-0215EB0ED376}"/>
          </ac:picMkLst>
        </pc:picChg>
        <pc:picChg chg="add mod ord">
          <ac:chgData name="Keara Drumm" userId="S::keara.drumm_wearesnook.com#ext#@birminghamcitycouncil.onmicrosoft.com::d7d44069-bd37-44c0-8ebc-6bfbf36dc5c0" providerId="AD" clId="Web-{F4475B10-1A25-22EF-0538-A15555E52288}" dt="2023-10-09T15:19:15.474" v="1335"/>
          <ac:picMkLst>
            <pc:docMk/>
            <pc:sldMk cId="2420734882" sldId="385"/>
            <ac:picMk id="8" creationId="{285BFD44-7A7E-14D0-9FD6-CD3F5C129965}"/>
          </ac:picMkLst>
        </pc:picChg>
      </pc:sldChg>
      <pc:sldChg chg="modSp add del replId">
        <pc:chgData name="Keara Drumm" userId="S::keara.drumm_wearesnook.com#ext#@birminghamcitycouncil.onmicrosoft.com::d7d44069-bd37-44c0-8ebc-6bfbf36dc5c0" providerId="AD" clId="Web-{F4475B10-1A25-22EF-0538-A15555E52288}" dt="2023-10-09T15:33:27.906" v="1349"/>
        <pc:sldMkLst>
          <pc:docMk/>
          <pc:sldMk cId="488551014" sldId="386"/>
        </pc:sldMkLst>
        <pc:spChg chg="mod">
          <ac:chgData name="Keara Drumm" userId="S::keara.drumm_wearesnook.com#ext#@birminghamcitycouncil.onmicrosoft.com::d7d44069-bd37-44c0-8ebc-6bfbf36dc5c0" providerId="AD" clId="Web-{F4475B10-1A25-22EF-0538-A15555E52288}" dt="2023-10-09T15:33:19.203" v="1348" actId="20577"/>
          <ac:spMkLst>
            <pc:docMk/>
            <pc:sldMk cId="488551014" sldId="386"/>
            <ac:spMk id="5" creationId="{16482C4D-3855-6EEE-F33A-BA9CFA250B28}"/>
          </ac:spMkLst>
        </pc:spChg>
      </pc:sldChg>
      <pc:sldChg chg="addSp delSp modSp add ord replId">
        <pc:chgData name="Keara Drumm" userId="S::keara.drumm_wearesnook.com#ext#@birminghamcitycouncil.onmicrosoft.com::d7d44069-bd37-44c0-8ebc-6bfbf36dc5c0" providerId="AD" clId="Web-{F4475B10-1A25-22EF-0538-A15555E52288}" dt="2023-10-09T16:03:28.497" v="2035" actId="20577"/>
        <pc:sldMkLst>
          <pc:docMk/>
          <pc:sldMk cId="1950879207" sldId="386"/>
        </pc:sldMkLst>
        <pc:spChg chg="mod">
          <ac:chgData name="Keara Drumm" userId="S::keara.drumm_wearesnook.com#ext#@birminghamcitycouncil.onmicrosoft.com::d7d44069-bd37-44c0-8ebc-6bfbf36dc5c0" providerId="AD" clId="Web-{F4475B10-1A25-22EF-0538-A15555E52288}" dt="2023-10-09T15:57:18.972" v="1701" actId="20577"/>
          <ac:spMkLst>
            <pc:docMk/>
            <pc:sldMk cId="1950879207" sldId="386"/>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6:03:28.497" v="2035" actId="20577"/>
          <ac:spMkLst>
            <pc:docMk/>
            <pc:sldMk cId="1950879207" sldId="386"/>
            <ac:spMk id="9" creationId="{95EF8396-5BB7-31EC-EA8B-B9B5D288D391}"/>
          </ac:spMkLst>
        </pc:spChg>
        <pc:picChg chg="add del mod ord">
          <ac:chgData name="Keara Drumm" userId="S::keara.drumm_wearesnook.com#ext#@birminghamcitycouncil.onmicrosoft.com::d7d44069-bd37-44c0-8ebc-6bfbf36dc5c0" providerId="AD" clId="Web-{F4475B10-1A25-22EF-0538-A15555E52288}" dt="2023-10-09T15:52:59.060" v="1564"/>
          <ac:picMkLst>
            <pc:docMk/>
            <pc:sldMk cId="1950879207" sldId="386"/>
            <ac:picMk id="2" creationId="{4EBE08B3-E9D7-AC75-EBFC-09EF4D52A662}"/>
          </ac:picMkLst>
        </pc:picChg>
        <pc:picChg chg="del">
          <ac:chgData name="Keara Drumm" userId="S::keara.drumm_wearesnook.com#ext#@birminghamcitycouncil.onmicrosoft.com::d7d44069-bd37-44c0-8ebc-6bfbf36dc5c0" providerId="AD" clId="Web-{F4475B10-1A25-22EF-0538-A15555E52288}" dt="2023-10-09T15:37:23.552" v="1356"/>
          <ac:picMkLst>
            <pc:docMk/>
            <pc:sldMk cId="1950879207" sldId="386"/>
            <ac:picMk id="6" creationId="{45E55E39-9282-6AF0-D923-9614594B7DC1}"/>
          </ac:picMkLst>
        </pc:picChg>
        <pc:picChg chg="add ord">
          <ac:chgData name="Keara Drumm" userId="S::keara.drumm_wearesnook.com#ext#@birminghamcitycouncil.onmicrosoft.com::d7d44069-bd37-44c0-8ebc-6bfbf36dc5c0" providerId="AD" clId="Web-{F4475B10-1A25-22EF-0538-A15555E52288}" dt="2023-10-09T15:53:19.920" v="1572"/>
          <ac:picMkLst>
            <pc:docMk/>
            <pc:sldMk cId="1950879207" sldId="386"/>
            <ac:picMk id="7" creationId="{81311EE5-0CB8-E6FC-29F9-203D947742F5}"/>
          </ac:picMkLst>
        </pc:picChg>
        <pc:picChg chg="add del mod">
          <ac:chgData name="Keara Drumm" userId="S::keara.drumm_wearesnook.com#ext#@birminghamcitycouncil.onmicrosoft.com::d7d44069-bd37-44c0-8ebc-6bfbf36dc5c0" providerId="AD" clId="Web-{F4475B10-1A25-22EF-0538-A15555E52288}" dt="2023-10-09T15:53:32.936" v="1575"/>
          <ac:picMkLst>
            <pc:docMk/>
            <pc:sldMk cId="1950879207" sldId="386"/>
            <ac:picMk id="8" creationId="{7ACE3107-1170-AC62-D8F8-E961BBD9A3BA}"/>
          </ac:picMkLst>
        </pc:picChg>
        <pc:picChg chg="add mod">
          <ac:chgData name="Keara Drumm" userId="S::keara.drumm_wearesnook.com#ext#@birminghamcitycouncil.onmicrosoft.com::d7d44069-bd37-44c0-8ebc-6bfbf36dc5c0" providerId="AD" clId="Web-{F4475B10-1A25-22EF-0538-A15555E52288}" dt="2023-10-09T15:54:05.952" v="1581" actId="1076"/>
          <ac:picMkLst>
            <pc:docMk/>
            <pc:sldMk cId="1950879207" sldId="386"/>
            <ac:picMk id="11" creationId="{3AFE8FE8-FD82-DF32-6AC7-B0F97A394CF7}"/>
          </ac:picMkLst>
        </pc:picChg>
        <pc:picChg chg="add del mod">
          <ac:chgData name="Keara Drumm" userId="S::keara.drumm_wearesnook.com#ext#@birminghamcitycouncil.onmicrosoft.com::d7d44069-bd37-44c0-8ebc-6bfbf36dc5c0" providerId="AD" clId="Web-{F4475B10-1A25-22EF-0538-A15555E52288}" dt="2023-10-09T15:54:07.171" v="1582"/>
          <ac:picMkLst>
            <pc:docMk/>
            <pc:sldMk cId="1950879207" sldId="386"/>
            <ac:picMk id="13" creationId="{DD8B6608-7C17-0BDC-CBCE-CB4710FE100B}"/>
          </ac:picMkLst>
        </pc:picChg>
      </pc:sldChg>
      <pc:sldChg chg="modSp add del replId">
        <pc:chgData name="Keara Drumm" userId="S::keara.drumm_wearesnook.com#ext#@birminghamcitycouncil.onmicrosoft.com::d7d44069-bd37-44c0-8ebc-6bfbf36dc5c0" providerId="AD" clId="Web-{F4475B10-1A25-22EF-0538-A15555E52288}" dt="2023-10-09T15:14:40.843" v="1298"/>
        <pc:sldMkLst>
          <pc:docMk/>
          <pc:sldMk cId="4073587278" sldId="386"/>
        </pc:sldMkLst>
        <pc:spChg chg="mod">
          <ac:chgData name="Keara Drumm" userId="S::keara.drumm_wearesnook.com#ext#@birminghamcitycouncil.onmicrosoft.com::d7d44069-bd37-44c0-8ebc-6bfbf36dc5c0" providerId="AD" clId="Web-{F4475B10-1A25-22EF-0538-A15555E52288}" dt="2023-10-09T15:14:39.749" v="1297" actId="20577"/>
          <ac:spMkLst>
            <pc:docMk/>
            <pc:sldMk cId="4073587278" sldId="386"/>
            <ac:spMk id="9" creationId="{95EF8396-5BB7-31EC-EA8B-B9B5D288D391}"/>
          </ac:spMkLst>
        </pc:spChg>
      </pc:sldChg>
      <pc:sldChg chg="modSp add ord replId">
        <pc:chgData name="Keara Drumm" userId="S::keara.drumm_wearesnook.com#ext#@birminghamcitycouncil.onmicrosoft.com::d7d44069-bd37-44c0-8ebc-6bfbf36dc5c0" providerId="AD" clId="Web-{F4475B10-1A25-22EF-0538-A15555E52288}" dt="2023-10-09T15:54:36.937" v="1598" actId="20577"/>
        <pc:sldMkLst>
          <pc:docMk/>
          <pc:sldMk cId="95757915" sldId="388"/>
        </pc:sldMkLst>
        <pc:spChg chg="mod">
          <ac:chgData name="Keara Drumm" userId="S::keara.drumm_wearesnook.com#ext#@birminghamcitycouncil.onmicrosoft.com::d7d44069-bd37-44c0-8ebc-6bfbf36dc5c0" providerId="AD" clId="Web-{F4475B10-1A25-22EF-0538-A15555E52288}" dt="2023-10-09T15:54:19.843" v="1594" actId="20577"/>
          <ac:spMkLst>
            <pc:docMk/>
            <pc:sldMk cId="95757915" sldId="388"/>
            <ac:spMk id="5" creationId="{16482C4D-3855-6EEE-F33A-BA9CFA250B28}"/>
          </ac:spMkLst>
        </pc:spChg>
        <pc:spChg chg="mod">
          <ac:chgData name="Keara Drumm" userId="S::keara.drumm_wearesnook.com#ext#@birminghamcitycouncil.onmicrosoft.com::d7d44069-bd37-44c0-8ebc-6bfbf36dc5c0" providerId="AD" clId="Web-{F4475B10-1A25-22EF-0538-A15555E52288}" dt="2023-10-09T15:54:36.937" v="1598" actId="20577"/>
          <ac:spMkLst>
            <pc:docMk/>
            <pc:sldMk cId="95757915" sldId="388"/>
            <ac:spMk id="9" creationId="{95EF8396-5BB7-31EC-EA8B-B9B5D288D391}"/>
          </ac:spMkLst>
        </pc:spChg>
      </pc:sldChg>
    </pc:docChg>
  </pc:docChgLst>
  <pc:docChgLst>
    <pc:chgData name="Keara Drumm" userId="S::keara.drumm_wearesnook.com#ext#@birminghamcitycouncil.onmicrosoft.com::d7d44069-bd37-44c0-8ebc-6bfbf36dc5c0" providerId="AD" clId="Web-{66754D41-9582-F252-A4BC-00055124884D}"/>
    <pc:docChg chg="addSld modSld">
      <pc:chgData name="Keara Drumm" userId="S::keara.drumm_wearesnook.com#ext#@birminghamcitycouncil.onmicrosoft.com::d7d44069-bd37-44c0-8ebc-6bfbf36dc5c0" providerId="AD" clId="Web-{66754D41-9582-F252-A4BC-00055124884D}" dt="2023-09-26T13:13:05.909" v="298" actId="1076"/>
      <pc:docMkLst>
        <pc:docMk/>
      </pc:docMkLst>
      <pc:sldChg chg="addSp delSp modSp">
        <pc:chgData name="Keara Drumm" userId="S::keara.drumm_wearesnook.com#ext#@birminghamcitycouncil.onmicrosoft.com::d7d44069-bd37-44c0-8ebc-6bfbf36dc5c0" providerId="AD" clId="Web-{66754D41-9582-F252-A4BC-00055124884D}" dt="2023-09-26T11:30:46.536" v="274" actId="1076"/>
        <pc:sldMkLst>
          <pc:docMk/>
          <pc:sldMk cId="2211324373" sldId="360"/>
        </pc:sldMkLst>
        <pc:spChg chg="mod">
          <ac:chgData name="Keara Drumm" userId="S::keara.drumm_wearesnook.com#ext#@birminghamcitycouncil.onmicrosoft.com::d7d44069-bd37-44c0-8ebc-6bfbf36dc5c0" providerId="AD" clId="Web-{66754D41-9582-F252-A4BC-00055124884D}" dt="2023-09-26T11:30:46.536" v="274" actId="1076"/>
          <ac:spMkLst>
            <pc:docMk/>
            <pc:sldMk cId="2211324373" sldId="360"/>
            <ac:spMk id="6" creationId="{BDC1422E-9B9A-4AAB-DC39-1851A6EA2A2A}"/>
          </ac:spMkLst>
        </pc:spChg>
        <pc:spChg chg="mod">
          <ac:chgData name="Keara Drumm" userId="S::keara.drumm_wearesnook.com#ext#@birminghamcitycouncil.onmicrosoft.com::d7d44069-bd37-44c0-8ebc-6bfbf36dc5c0" providerId="AD" clId="Web-{66754D41-9582-F252-A4BC-00055124884D}" dt="2023-09-26T11:30:13.738" v="266" actId="14100"/>
          <ac:spMkLst>
            <pc:docMk/>
            <pc:sldMk cId="2211324373" sldId="360"/>
            <ac:spMk id="7" creationId="{0D735954-BE7A-ECA0-D12E-E6ADAF842964}"/>
          </ac:spMkLst>
        </pc:spChg>
        <pc:picChg chg="add del">
          <ac:chgData name="Keara Drumm" userId="S::keara.drumm_wearesnook.com#ext#@birminghamcitycouncil.onmicrosoft.com::d7d44069-bd37-44c0-8ebc-6bfbf36dc5c0" providerId="AD" clId="Web-{66754D41-9582-F252-A4BC-00055124884D}" dt="2023-09-26T11:30:33.380" v="271"/>
          <ac:picMkLst>
            <pc:docMk/>
            <pc:sldMk cId="2211324373" sldId="360"/>
            <ac:picMk id="5" creationId="{9AADE577-343A-845E-878D-10ABD0A77CF2}"/>
          </ac:picMkLst>
        </pc:picChg>
        <pc:picChg chg="del">
          <ac:chgData name="Keara Drumm" userId="S::keara.drumm_wearesnook.com#ext#@birminghamcitycouncil.onmicrosoft.com::d7d44069-bd37-44c0-8ebc-6bfbf36dc5c0" providerId="AD" clId="Web-{66754D41-9582-F252-A4BC-00055124884D}" dt="2023-09-26T11:30:07.035" v="263"/>
          <ac:picMkLst>
            <pc:docMk/>
            <pc:sldMk cId="2211324373" sldId="360"/>
            <ac:picMk id="8" creationId="{0AAB00DC-B5E6-BAF5-4C00-0C767B6F74AA}"/>
          </ac:picMkLst>
        </pc:picChg>
        <pc:picChg chg="add">
          <ac:chgData name="Keara Drumm" userId="S::keara.drumm_wearesnook.com#ext#@birminghamcitycouncil.onmicrosoft.com::d7d44069-bd37-44c0-8ebc-6bfbf36dc5c0" providerId="AD" clId="Web-{66754D41-9582-F252-A4BC-00055124884D}" dt="2023-09-26T11:30:33.598" v="272"/>
          <ac:picMkLst>
            <pc:docMk/>
            <pc:sldMk cId="2211324373" sldId="360"/>
            <ac:picMk id="10" creationId="{61821535-A154-9E58-5B66-42FC885B12DD}"/>
          </ac:picMkLst>
        </pc:picChg>
      </pc:sldChg>
      <pc:sldChg chg="addSp modSp">
        <pc:chgData name="Keara Drumm" userId="S::keara.drumm_wearesnook.com#ext#@birminghamcitycouncil.onmicrosoft.com::d7d44069-bd37-44c0-8ebc-6bfbf36dc5c0" providerId="AD" clId="Web-{66754D41-9582-F252-A4BC-00055124884D}" dt="2023-09-26T11:31:17.584" v="276"/>
        <pc:sldMkLst>
          <pc:docMk/>
          <pc:sldMk cId="582175152" sldId="361"/>
        </pc:sldMkLst>
        <pc:spChg chg="add ord">
          <ac:chgData name="Keara Drumm" userId="S::keara.drumm_wearesnook.com#ext#@birminghamcitycouncil.onmicrosoft.com::d7d44069-bd37-44c0-8ebc-6bfbf36dc5c0" providerId="AD" clId="Web-{66754D41-9582-F252-A4BC-00055124884D}" dt="2023-09-26T11:31:17.584" v="276"/>
          <ac:spMkLst>
            <pc:docMk/>
            <pc:sldMk cId="582175152" sldId="361"/>
            <ac:spMk id="6" creationId="{D0C4FB70-B975-497F-921F-A303D0B6582A}"/>
          </ac:spMkLst>
        </pc:spChg>
      </pc:sldChg>
      <pc:sldChg chg="addSp delSp modSp">
        <pc:chgData name="Keara Drumm" userId="S::keara.drumm_wearesnook.com#ext#@birminghamcitycouncil.onmicrosoft.com::d7d44069-bd37-44c0-8ebc-6bfbf36dc5c0" providerId="AD" clId="Web-{66754D41-9582-F252-A4BC-00055124884D}" dt="2023-09-26T13:13:05.909" v="298" actId="1076"/>
        <pc:sldMkLst>
          <pc:docMk/>
          <pc:sldMk cId="4135319511" sldId="363"/>
        </pc:sldMkLst>
        <pc:spChg chg="mod">
          <ac:chgData name="Keara Drumm" userId="S::keara.drumm_wearesnook.com#ext#@birminghamcitycouncil.onmicrosoft.com::d7d44069-bd37-44c0-8ebc-6bfbf36dc5c0" providerId="AD" clId="Web-{66754D41-9582-F252-A4BC-00055124884D}" dt="2023-09-26T13:12:29.455" v="283" actId="20577"/>
          <ac:spMkLst>
            <pc:docMk/>
            <pc:sldMk cId="4135319511" sldId="363"/>
            <ac:spMk id="4" creationId="{6094E29B-A222-E40C-B5CD-52E7BEC97BD8}"/>
          </ac:spMkLst>
        </pc:spChg>
        <pc:spChg chg="add del mod ord">
          <ac:chgData name="Keara Drumm" userId="S::keara.drumm_wearesnook.com#ext#@birminghamcitycouncil.onmicrosoft.com::d7d44069-bd37-44c0-8ebc-6bfbf36dc5c0" providerId="AD" clId="Web-{66754D41-9582-F252-A4BC-00055124884D}" dt="2023-09-26T13:13:05.909" v="298" actId="1076"/>
          <ac:spMkLst>
            <pc:docMk/>
            <pc:sldMk cId="4135319511" sldId="363"/>
            <ac:spMk id="5" creationId="{DACB34EC-D92D-CE2E-8F0D-65FE5566429B}"/>
          </ac:spMkLst>
        </pc:spChg>
        <pc:spChg chg="add del mod">
          <ac:chgData name="Keara Drumm" userId="S::keara.drumm_wearesnook.com#ext#@birminghamcitycouncil.onmicrosoft.com::d7d44069-bd37-44c0-8ebc-6bfbf36dc5c0" providerId="AD" clId="Web-{66754D41-9582-F252-A4BC-00055124884D}" dt="2023-09-26T13:12:34.955" v="285"/>
          <ac:spMkLst>
            <pc:docMk/>
            <pc:sldMk cId="4135319511" sldId="363"/>
            <ac:spMk id="6" creationId="{A85A85FA-38C0-76C9-0D4E-4294CC89DC1D}"/>
          </ac:spMkLst>
        </pc:spChg>
        <pc:spChg chg="del">
          <ac:chgData name="Keara Drumm" userId="S::keara.drumm_wearesnook.com#ext#@birminghamcitycouncil.onmicrosoft.com::d7d44069-bd37-44c0-8ebc-6bfbf36dc5c0" providerId="AD" clId="Web-{66754D41-9582-F252-A4BC-00055124884D}" dt="2023-09-26T13:12:52.425" v="295"/>
          <ac:spMkLst>
            <pc:docMk/>
            <pc:sldMk cId="4135319511" sldId="363"/>
            <ac:spMk id="11" creationId="{09D673C6-4253-D40F-C604-69A29451493C}"/>
          </ac:spMkLst>
        </pc:spChg>
        <pc:spChg chg="del">
          <ac:chgData name="Keara Drumm" userId="S::keara.drumm_wearesnook.com#ext#@birminghamcitycouncil.onmicrosoft.com::d7d44069-bd37-44c0-8ebc-6bfbf36dc5c0" providerId="AD" clId="Web-{66754D41-9582-F252-A4BC-00055124884D}" dt="2023-09-26T13:12:50.768" v="294"/>
          <ac:spMkLst>
            <pc:docMk/>
            <pc:sldMk cId="4135319511" sldId="363"/>
            <ac:spMk id="13" creationId="{89838AC9-33D8-7A23-341C-B63C68A2A8CB}"/>
          </ac:spMkLst>
        </pc:spChg>
        <pc:spChg chg="del mod">
          <ac:chgData name="Keara Drumm" userId="S::keara.drumm_wearesnook.com#ext#@birminghamcitycouncil.onmicrosoft.com::d7d44069-bd37-44c0-8ebc-6bfbf36dc5c0" providerId="AD" clId="Web-{66754D41-9582-F252-A4BC-00055124884D}" dt="2023-09-26T13:12:43.690" v="291"/>
          <ac:spMkLst>
            <pc:docMk/>
            <pc:sldMk cId="4135319511" sldId="363"/>
            <ac:spMk id="14" creationId="{AF4D8FA9-D127-1ADE-A42C-21D7C9807A8C}"/>
          </ac:spMkLst>
        </pc:spChg>
        <pc:spChg chg="del">
          <ac:chgData name="Keara Drumm" userId="S::keara.drumm_wearesnook.com#ext#@birminghamcitycouncil.onmicrosoft.com::d7d44069-bd37-44c0-8ebc-6bfbf36dc5c0" providerId="AD" clId="Web-{66754D41-9582-F252-A4BC-00055124884D}" dt="2023-09-26T13:12:38.299" v="286"/>
          <ac:spMkLst>
            <pc:docMk/>
            <pc:sldMk cId="4135319511" sldId="363"/>
            <ac:spMk id="15" creationId="{919A3567-A19D-5D12-9F0D-A83BC660F0A1}"/>
          </ac:spMkLst>
        </pc:spChg>
        <pc:spChg chg="del">
          <ac:chgData name="Keara Drumm" userId="S::keara.drumm_wearesnook.com#ext#@birminghamcitycouncil.onmicrosoft.com::d7d44069-bd37-44c0-8ebc-6bfbf36dc5c0" providerId="AD" clId="Web-{66754D41-9582-F252-A4BC-00055124884D}" dt="2023-09-26T13:12:40.612" v="288"/>
          <ac:spMkLst>
            <pc:docMk/>
            <pc:sldMk cId="4135319511" sldId="363"/>
            <ac:spMk id="17" creationId="{B14F16E8-490C-7E95-2C13-ABD1D4BF98B6}"/>
          </ac:spMkLst>
        </pc:spChg>
        <pc:picChg chg="del">
          <ac:chgData name="Keara Drumm" userId="S::keara.drumm_wearesnook.com#ext#@birminghamcitycouncil.onmicrosoft.com::d7d44069-bd37-44c0-8ebc-6bfbf36dc5c0" providerId="AD" clId="Web-{66754D41-9582-F252-A4BC-00055124884D}" dt="2023-09-26T13:12:32.564" v="284"/>
          <ac:picMkLst>
            <pc:docMk/>
            <pc:sldMk cId="4135319511" sldId="363"/>
            <ac:picMk id="10" creationId="{86C18F35-C5F7-6189-5145-6F9A21FB6E49}"/>
          </ac:picMkLst>
        </pc:picChg>
        <pc:cxnChg chg="del mod">
          <ac:chgData name="Keara Drumm" userId="S::keara.drumm_wearesnook.com#ext#@birminghamcitycouncil.onmicrosoft.com::d7d44069-bd37-44c0-8ebc-6bfbf36dc5c0" providerId="AD" clId="Web-{66754D41-9582-F252-A4BC-00055124884D}" dt="2023-09-26T13:12:41.549" v="289"/>
          <ac:cxnSpMkLst>
            <pc:docMk/>
            <pc:sldMk cId="4135319511" sldId="363"/>
            <ac:cxnSpMk id="19" creationId="{6ABCFF32-8869-7243-A3A1-AB0ECDDC0B42}"/>
          </ac:cxnSpMkLst>
        </pc:cxnChg>
        <pc:cxnChg chg="del mod">
          <ac:chgData name="Keara Drumm" userId="S::keara.drumm_wearesnook.com#ext#@birminghamcitycouncil.onmicrosoft.com::d7d44069-bd37-44c0-8ebc-6bfbf36dc5c0" providerId="AD" clId="Web-{66754D41-9582-F252-A4BC-00055124884D}" dt="2023-09-26T13:12:42.237" v="290"/>
          <ac:cxnSpMkLst>
            <pc:docMk/>
            <pc:sldMk cId="4135319511" sldId="363"/>
            <ac:cxnSpMk id="21" creationId="{229F554D-E002-E149-F8AC-D4294A50E1C8}"/>
          </ac:cxnSpMkLst>
        </pc:cxnChg>
        <pc:cxnChg chg="del mod">
          <ac:chgData name="Keara Drumm" userId="S::keara.drumm_wearesnook.com#ext#@birminghamcitycouncil.onmicrosoft.com::d7d44069-bd37-44c0-8ebc-6bfbf36dc5c0" providerId="AD" clId="Web-{66754D41-9582-F252-A4BC-00055124884D}" dt="2023-09-26T13:13:02.097" v="297"/>
          <ac:cxnSpMkLst>
            <pc:docMk/>
            <pc:sldMk cId="4135319511" sldId="363"/>
            <ac:cxnSpMk id="23" creationId="{139E9A07-E977-5A78-B21D-2DA28FBEC510}"/>
          </ac:cxnSpMkLst>
        </pc:cxnChg>
      </pc:sldChg>
      <pc:sldChg chg="addSp delSp modSp">
        <pc:chgData name="Keara Drumm" userId="S::keara.drumm_wearesnook.com#ext#@birminghamcitycouncil.onmicrosoft.com::d7d44069-bd37-44c0-8ebc-6bfbf36dc5c0" providerId="AD" clId="Web-{66754D41-9582-F252-A4BC-00055124884D}" dt="2023-09-26T11:30:42.974" v="273" actId="1076"/>
        <pc:sldMkLst>
          <pc:docMk/>
          <pc:sldMk cId="138514045" sldId="364"/>
        </pc:sldMkLst>
        <pc:spChg chg="mod">
          <ac:chgData name="Keara Drumm" userId="S::keara.drumm_wearesnook.com#ext#@birminghamcitycouncil.onmicrosoft.com::d7d44069-bd37-44c0-8ebc-6bfbf36dc5c0" providerId="AD" clId="Web-{66754D41-9582-F252-A4BC-00055124884D}" dt="2023-09-26T11:30:42.974" v="273" actId="1076"/>
          <ac:spMkLst>
            <pc:docMk/>
            <pc:sldMk cId="138514045" sldId="364"/>
            <ac:spMk id="6" creationId="{BDC1422E-9B9A-4AAB-DC39-1851A6EA2A2A}"/>
          </ac:spMkLst>
        </pc:spChg>
        <pc:spChg chg="mod">
          <ac:chgData name="Keara Drumm" userId="S::keara.drumm_wearesnook.com#ext#@birminghamcitycouncil.onmicrosoft.com::d7d44069-bd37-44c0-8ebc-6bfbf36dc5c0" providerId="AD" clId="Web-{66754D41-9582-F252-A4BC-00055124884D}" dt="2023-09-26T11:29:34.737" v="240" actId="14100"/>
          <ac:spMkLst>
            <pc:docMk/>
            <pc:sldMk cId="138514045" sldId="364"/>
            <ac:spMk id="7" creationId="{0D735954-BE7A-ECA0-D12E-E6ADAF842964}"/>
          </ac:spMkLst>
        </pc:spChg>
        <pc:picChg chg="add">
          <ac:chgData name="Keara Drumm" userId="S::keara.drumm_wearesnook.com#ext#@birminghamcitycouncil.onmicrosoft.com::d7d44069-bd37-44c0-8ebc-6bfbf36dc5c0" providerId="AD" clId="Web-{66754D41-9582-F252-A4BC-00055124884D}" dt="2023-09-26T11:30:31.145" v="270"/>
          <ac:picMkLst>
            <pc:docMk/>
            <pc:sldMk cId="138514045" sldId="364"/>
            <ac:picMk id="5" creationId="{5701BEB8-D8E6-925E-0AD2-A3BE58777925}"/>
          </ac:picMkLst>
        </pc:picChg>
        <pc:picChg chg="del mod">
          <ac:chgData name="Keara Drumm" userId="S::keara.drumm_wearesnook.com#ext#@birminghamcitycouncil.onmicrosoft.com::d7d44069-bd37-44c0-8ebc-6bfbf36dc5c0" providerId="AD" clId="Web-{66754D41-9582-F252-A4BC-00055124884D}" dt="2023-09-26T11:30:30.317" v="269"/>
          <ac:picMkLst>
            <pc:docMk/>
            <pc:sldMk cId="138514045" sldId="364"/>
            <ac:picMk id="11" creationId="{2B7131B4-8A1F-DF85-10CE-4739FC600155}"/>
          </ac:picMkLst>
        </pc:picChg>
      </pc:sldChg>
      <pc:sldChg chg="addSp delSp modSp">
        <pc:chgData name="Keara Drumm" userId="S::keara.drumm_wearesnook.com#ext#@birminghamcitycouncil.onmicrosoft.com::d7d44069-bd37-44c0-8ebc-6bfbf36dc5c0" providerId="AD" clId="Web-{66754D41-9582-F252-A4BC-00055124884D}" dt="2023-09-26T11:30:27.957" v="268" actId="1076"/>
        <pc:sldMkLst>
          <pc:docMk/>
          <pc:sldMk cId="70127014" sldId="365"/>
        </pc:sldMkLst>
        <pc:spChg chg="mod">
          <ac:chgData name="Keara Drumm" userId="S::keara.drumm_wearesnook.com#ext#@birminghamcitycouncil.onmicrosoft.com::d7d44069-bd37-44c0-8ebc-6bfbf36dc5c0" providerId="AD" clId="Web-{66754D41-9582-F252-A4BC-00055124884D}" dt="2023-09-26T11:30:21.942" v="267" actId="1076"/>
          <ac:spMkLst>
            <pc:docMk/>
            <pc:sldMk cId="70127014" sldId="365"/>
            <ac:spMk id="6" creationId="{BDC1422E-9B9A-4AAB-DC39-1851A6EA2A2A}"/>
          </ac:spMkLst>
        </pc:spChg>
        <pc:spChg chg="mod">
          <ac:chgData name="Keara Drumm" userId="S::keara.drumm_wearesnook.com#ext#@birminghamcitycouncil.onmicrosoft.com::d7d44069-bd37-44c0-8ebc-6bfbf36dc5c0" providerId="AD" clId="Web-{66754D41-9582-F252-A4BC-00055124884D}" dt="2023-09-26T11:29:25.440" v="239" actId="20577"/>
          <ac:spMkLst>
            <pc:docMk/>
            <pc:sldMk cId="70127014" sldId="365"/>
            <ac:spMk id="7" creationId="{0D735954-BE7A-ECA0-D12E-E6ADAF842964}"/>
          </ac:spMkLst>
        </pc:spChg>
        <pc:picChg chg="add mod">
          <ac:chgData name="Keara Drumm" userId="S::keara.drumm_wearesnook.com#ext#@birminghamcitycouncil.onmicrosoft.com::d7d44069-bd37-44c0-8ebc-6bfbf36dc5c0" providerId="AD" clId="Web-{66754D41-9582-F252-A4BC-00055124884D}" dt="2023-09-26T11:30:27.957" v="268" actId="1076"/>
          <ac:picMkLst>
            <pc:docMk/>
            <pc:sldMk cId="70127014" sldId="365"/>
            <ac:picMk id="4" creationId="{B8AF6DCF-DB60-2165-9A00-E5D4D8B5EF6C}"/>
          </ac:picMkLst>
        </pc:picChg>
        <pc:picChg chg="del">
          <ac:chgData name="Keara Drumm" userId="S::keara.drumm_wearesnook.com#ext#@birminghamcitycouncil.onmicrosoft.com::d7d44069-bd37-44c0-8ebc-6bfbf36dc5c0" providerId="AD" clId="Web-{66754D41-9582-F252-A4BC-00055124884D}" dt="2023-09-26T11:28:21.048" v="218"/>
          <ac:picMkLst>
            <pc:docMk/>
            <pc:sldMk cId="70127014" sldId="365"/>
            <ac:picMk id="11" creationId="{2B7131B4-8A1F-DF85-10CE-4739FC600155}"/>
          </ac:picMkLst>
        </pc:picChg>
      </pc:sldChg>
      <pc:sldChg chg="modSp modNotes">
        <pc:chgData name="Keara Drumm" userId="S::keara.drumm_wearesnook.com#ext#@birminghamcitycouncil.onmicrosoft.com::d7d44069-bd37-44c0-8ebc-6bfbf36dc5c0" providerId="AD" clId="Web-{66754D41-9582-F252-A4BC-00055124884D}" dt="2023-09-26T11:26:16.185" v="170" actId="20577"/>
        <pc:sldMkLst>
          <pc:docMk/>
          <pc:sldMk cId="1443370095" sldId="366"/>
        </pc:sldMkLst>
        <pc:spChg chg="mod">
          <ac:chgData name="Keara Drumm" userId="S::keara.drumm_wearesnook.com#ext#@birminghamcitycouncil.onmicrosoft.com::d7d44069-bd37-44c0-8ebc-6bfbf36dc5c0" providerId="AD" clId="Web-{66754D41-9582-F252-A4BC-00055124884D}" dt="2023-09-26T11:26:16.185" v="170" actId="20577"/>
          <ac:spMkLst>
            <pc:docMk/>
            <pc:sldMk cId="1443370095" sldId="366"/>
            <ac:spMk id="4" creationId="{6094E29B-A222-E40C-B5CD-52E7BEC97BD8}"/>
          </ac:spMkLst>
        </pc:spChg>
        <pc:picChg chg="mod">
          <ac:chgData name="Keara Drumm" userId="S::keara.drumm_wearesnook.com#ext#@birminghamcitycouncil.onmicrosoft.com::d7d44069-bd37-44c0-8ebc-6bfbf36dc5c0" providerId="AD" clId="Web-{66754D41-9582-F252-A4BC-00055124884D}" dt="2023-09-26T11:09:06.360" v="0" actId="1076"/>
          <ac:picMkLst>
            <pc:docMk/>
            <pc:sldMk cId="1443370095" sldId="366"/>
            <ac:picMk id="12" creationId="{EADF6DD1-BE24-71D7-2540-4A9D7A37623F}"/>
          </ac:picMkLst>
        </pc:picChg>
      </pc:sldChg>
      <pc:sldChg chg="delSp modSp">
        <pc:chgData name="Keara Drumm" userId="S::keara.drumm_wearesnook.com#ext#@birminghamcitycouncil.onmicrosoft.com::d7d44069-bd37-44c0-8ebc-6bfbf36dc5c0" providerId="AD" clId="Web-{66754D41-9582-F252-A4BC-00055124884D}" dt="2023-09-26T11:26:05.028" v="166" actId="20577"/>
        <pc:sldMkLst>
          <pc:docMk/>
          <pc:sldMk cId="3288118760" sldId="367"/>
        </pc:sldMkLst>
        <pc:spChg chg="del">
          <ac:chgData name="Keara Drumm" userId="S::keara.drumm_wearesnook.com#ext#@birminghamcitycouncil.onmicrosoft.com::d7d44069-bd37-44c0-8ebc-6bfbf36dc5c0" providerId="AD" clId="Web-{66754D41-9582-F252-A4BC-00055124884D}" dt="2023-09-26T11:11:27.489" v="117"/>
          <ac:spMkLst>
            <pc:docMk/>
            <pc:sldMk cId="3288118760" sldId="367"/>
            <ac:spMk id="3" creationId="{B36D795F-2728-9231-4A22-E43C8864EE90}"/>
          </ac:spMkLst>
        </pc:spChg>
        <pc:spChg chg="mod">
          <ac:chgData name="Keara Drumm" userId="S::keara.drumm_wearesnook.com#ext#@birminghamcitycouncil.onmicrosoft.com::d7d44069-bd37-44c0-8ebc-6bfbf36dc5c0" providerId="AD" clId="Web-{66754D41-9582-F252-A4BC-00055124884D}" dt="2023-09-26T11:26:05.028" v="166" actId="20577"/>
          <ac:spMkLst>
            <pc:docMk/>
            <pc:sldMk cId="3288118760" sldId="367"/>
            <ac:spMk id="7" creationId="{0D735954-BE7A-ECA0-D12E-E6ADAF842964}"/>
          </ac:spMkLst>
        </pc:spChg>
      </pc:sldChg>
      <pc:sldChg chg="addSp delSp modSp add">
        <pc:chgData name="Keara Drumm" userId="S::keara.drumm_wearesnook.com#ext#@birminghamcitycouncil.onmicrosoft.com::d7d44069-bd37-44c0-8ebc-6bfbf36dc5c0" providerId="AD" clId="Web-{66754D41-9582-F252-A4BC-00055124884D}" dt="2023-09-26T11:24:09.635" v="155" actId="1076"/>
        <pc:sldMkLst>
          <pc:docMk/>
          <pc:sldMk cId="4200693130" sldId="372"/>
        </pc:sldMkLst>
        <pc:spChg chg="mod">
          <ac:chgData name="Keara Drumm" userId="S::keara.drumm_wearesnook.com#ext#@birminghamcitycouncil.onmicrosoft.com::d7d44069-bd37-44c0-8ebc-6bfbf36dc5c0" providerId="AD" clId="Web-{66754D41-9582-F252-A4BC-00055124884D}" dt="2023-09-26T11:22:18.116" v="128" actId="20577"/>
          <ac:spMkLst>
            <pc:docMk/>
            <pc:sldMk cId="4200693130" sldId="372"/>
            <ac:spMk id="5" creationId="{16482C4D-3855-6EEE-F33A-BA9CFA250B28}"/>
          </ac:spMkLst>
        </pc:spChg>
        <pc:spChg chg="del mod">
          <ac:chgData name="Keara Drumm" userId="S::keara.drumm_wearesnook.com#ext#@birminghamcitycouncil.onmicrosoft.com::d7d44069-bd37-44c0-8ebc-6bfbf36dc5c0" providerId="AD" clId="Web-{66754D41-9582-F252-A4BC-00055124884D}" dt="2023-09-26T11:23:34.430" v="148"/>
          <ac:spMkLst>
            <pc:docMk/>
            <pc:sldMk cId="4200693130" sldId="372"/>
            <ac:spMk id="9" creationId="{95EF8396-5BB7-31EC-EA8B-B9B5D288D391}"/>
          </ac:spMkLst>
        </pc:spChg>
        <pc:picChg chg="del">
          <ac:chgData name="Keara Drumm" userId="S::keara.drumm_wearesnook.com#ext#@birminghamcitycouncil.onmicrosoft.com::d7d44069-bd37-44c0-8ebc-6bfbf36dc5c0" providerId="AD" clId="Web-{66754D41-9582-F252-A4BC-00055124884D}" dt="2023-09-26T11:23:18.930" v="140"/>
          <ac:picMkLst>
            <pc:docMk/>
            <pc:sldMk cId="4200693130" sldId="372"/>
            <ac:picMk id="2" creationId="{B6D188E6-9A08-0035-FE3C-E10868F2A519}"/>
          </ac:picMkLst>
        </pc:picChg>
        <pc:picChg chg="add del mod">
          <ac:chgData name="Keara Drumm" userId="S::keara.drumm_wearesnook.com#ext#@birminghamcitycouncil.onmicrosoft.com::d7d44069-bd37-44c0-8ebc-6bfbf36dc5c0" providerId="AD" clId="Web-{66754D41-9582-F252-A4BC-00055124884D}" dt="2023-09-26T11:23:16.133" v="139"/>
          <ac:picMkLst>
            <pc:docMk/>
            <pc:sldMk cId="4200693130" sldId="372"/>
            <ac:picMk id="3" creationId="{245BFAFB-39A2-4E7F-72DA-5F73B5B4F5E6}"/>
          </ac:picMkLst>
        </pc:picChg>
        <pc:picChg chg="add del mod">
          <ac:chgData name="Keara Drumm" userId="S::keara.drumm_wearesnook.com#ext#@birminghamcitycouncil.onmicrosoft.com::d7d44069-bd37-44c0-8ebc-6bfbf36dc5c0" providerId="AD" clId="Web-{66754D41-9582-F252-A4BC-00055124884D}" dt="2023-09-26T11:23:22.118" v="142"/>
          <ac:picMkLst>
            <pc:docMk/>
            <pc:sldMk cId="4200693130" sldId="372"/>
            <ac:picMk id="6" creationId="{A8BFCC49-80C9-35FD-AE6C-B00733E36951}"/>
          </ac:picMkLst>
        </pc:picChg>
        <pc:picChg chg="add mod">
          <ac:chgData name="Keara Drumm" userId="S::keara.drumm_wearesnook.com#ext#@birminghamcitycouncil.onmicrosoft.com::d7d44069-bd37-44c0-8ebc-6bfbf36dc5c0" providerId="AD" clId="Web-{66754D41-9582-F252-A4BC-00055124884D}" dt="2023-09-26T11:24:09.635" v="155" actId="1076"/>
          <ac:picMkLst>
            <pc:docMk/>
            <pc:sldMk cId="4200693130" sldId="372"/>
            <ac:picMk id="7" creationId="{7F772C65-021A-1FB4-CF37-3B7857222331}"/>
          </ac:picMkLst>
        </pc:picChg>
      </pc:sldChg>
    </pc:docChg>
  </pc:docChgLst>
  <pc:docChgLst>
    <pc:chgData name="Ananda Maryon" userId="S::ananda.maryon_wearesnook.com#ext#@birminghamcitycouncil.onmicrosoft.com::3b230534-9ffe-4d43-8442-9373cb3be3df" providerId="AD" clId="Web-{7C35F90D-54F7-AA92-449E-31373CA16048}"/>
    <pc:docChg chg="modSld">
      <pc:chgData name="Ananda Maryon" userId="S::ananda.maryon_wearesnook.com#ext#@birminghamcitycouncil.onmicrosoft.com::3b230534-9ffe-4d43-8442-9373cb3be3df" providerId="AD" clId="Web-{7C35F90D-54F7-AA92-449E-31373CA16048}" dt="2023-11-22T08:39:38.175" v="21"/>
      <pc:docMkLst>
        <pc:docMk/>
      </pc:docMkLst>
      <pc:sldChg chg="addSp delSp modSp">
        <pc:chgData name="Ananda Maryon" userId="S::ananda.maryon_wearesnook.com#ext#@birminghamcitycouncil.onmicrosoft.com::3b230534-9ffe-4d43-8442-9373cb3be3df" providerId="AD" clId="Web-{7C35F90D-54F7-AA92-449E-31373CA16048}" dt="2023-11-22T08:38:14.360" v="14" actId="1076"/>
        <pc:sldMkLst>
          <pc:docMk/>
          <pc:sldMk cId="878939283" sldId="409"/>
        </pc:sldMkLst>
        <pc:picChg chg="add del mod ord modCrop">
          <ac:chgData name="Ananda Maryon" userId="S::ananda.maryon_wearesnook.com#ext#@birminghamcitycouncil.onmicrosoft.com::3b230534-9ffe-4d43-8442-9373cb3be3df" providerId="AD" clId="Web-{7C35F90D-54F7-AA92-449E-31373CA16048}" dt="2023-11-22T08:37:20.624" v="13"/>
          <ac:picMkLst>
            <pc:docMk/>
            <pc:sldMk cId="878939283" sldId="409"/>
            <ac:picMk id="2" creationId="{6B89A96A-2210-E0B4-E3D5-5338B47C76EC}"/>
          </ac:picMkLst>
        </pc:picChg>
        <pc:picChg chg="add mod">
          <ac:chgData name="Ananda Maryon" userId="S::ananda.maryon_wearesnook.com#ext#@birminghamcitycouncil.onmicrosoft.com::3b230534-9ffe-4d43-8442-9373cb3be3df" providerId="AD" clId="Web-{7C35F90D-54F7-AA92-449E-31373CA16048}" dt="2023-11-22T08:38:14.360" v="14" actId="1076"/>
          <ac:picMkLst>
            <pc:docMk/>
            <pc:sldMk cId="878939283" sldId="409"/>
            <ac:picMk id="3" creationId="{1BC9DF70-1CBC-3F38-876F-2B4F07A14756}"/>
          </ac:picMkLst>
        </pc:picChg>
      </pc:sldChg>
      <pc:sldChg chg="addSp modSp">
        <pc:chgData name="Ananda Maryon" userId="S::ananda.maryon_wearesnook.com#ext#@birminghamcitycouncil.onmicrosoft.com::3b230534-9ffe-4d43-8442-9373cb3be3df" providerId="AD" clId="Web-{7C35F90D-54F7-AA92-449E-31373CA16048}" dt="2023-11-22T08:39:38.175" v="21"/>
        <pc:sldMkLst>
          <pc:docMk/>
          <pc:sldMk cId="1327103688" sldId="411"/>
        </pc:sldMkLst>
        <pc:picChg chg="add mod modCrop">
          <ac:chgData name="Ananda Maryon" userId="S::ananda.maryon_wearesnook.com#ext#@birminghamcitycouncil.onmicrosoft.com::3b230534-9ffe-4d43-8442-9373cb3be3df" providerId="AD" clId="Web-{7C35F90D-54F7-AA92-449E-31373CA16048}" dt="2023-11-22T08:39:38.175" v="21"/>
          <ac:picMkLst>
            <pc:docMk/>
            <pc:sldMk cId="1327103688" sldId="411"/>
            <ac:picMk id="3" creationId="{27FF5DA9-E152-88B8-332F-11FE80F032BB}"/>
          </ac:picMkLst>
        </pc:picChg>
      </pc:sldChg>
    </pc:docChg>
  </pc:docChgLst>
  <pc:docChgLst>
    <pc:chgData name="Anna Horton" userId="S::anna.horton_wearesnook.com#ext#@birminghamcitycouncil.onmicrosoft.com::d9baa173-7c4d-43a2-85ba-0d0ba619110d" providerId="AD" clId="Web-{C13CF309-E40C-4961-9B22-611E0C4FFF2A}"/>
    <pc:docChg chg="modSld">
      <pc:chgData name="Anna Horton" userId="S::anna.horton_wearesnook.com#ext#@birminghamcitycouncil.onmicrosoft.com::d9baa173-7c4d-43a2-85ba-0d0ba619110d" providerId="AD" clId="Web-{C13CF309-E40C-4961-9B22-611E0C4FFF2A}" dt="2023-10-10T09:02:17.352" v="33" actId="20577"/>
      <pc:docMkLst>
        <pc:docMk/>
      </pc:docMkLst>
      <pc:sldChg chg="modSp">
        <pc:chgData name="Anna Horton" userId="S::anna.horton_wearesnook.com#ext#@birminghamcitycouncil.onmicrosoft.com::d9baa173-7c4d-43a2-85ba-0d0ba619110d" providerId="AD" clId="Web-{C13CF309-E40C-4961-9B22-611E0C4FFF2A}" dt="2023-10-10T09:02:17.352" v="33" actId="20577"/>
        <pc:sldMkLst>
          <pc:docMk/>
          <pc:sldMk cId="776922999" sldId="387"/>
        </pc:sldMkLst>
        <pc:spChg chg="mod">
          <ac:chgData name="Anna Horton" userId="S::anna.horton_wearesnook.com#ext#@birminghamcitycouncil.onmicrosoft.com::d9baa173-7c4d-43a2-85ba-0d0ba619110d" providerId="AD" clId="Web-{C13CF309-E40C-4961-9B22-611E0C4FFF2A}" dt="2023-10-10T09:02:17.352" v="33" actId="20577"/>
          <ac:spMkLst>
            <pc:docMk/>
            <pc:sldMk cId="776922999" sldId="387"/>
            <ac:spMk id="9" creationId="{95EF8396-5BB7-31EC-EA8B-B9B5D288D391}"/>
          </ac:spMkLst>
        </pc:spChg>
      </pc:sldChg>
    </pc:docChg>
  </pc:docChgLst>
  <pc:docChgLst>
    <pc:chgData name="Ruth Grindley" userId="S::ruth.grindley_wearesnook.com#ext#@birminghamcitycouncil.onmicrosoft.com::f9cbbc31-4959-4783-8560-1113c279ac67" providerId="AD" clId="Web-{025481FA-6A1F-4A32-B5B8-04E57CA65E6A}"/>
    <pc:docChg chg="modSld">
      <pc:chgData name="Ruth Grindley" userId="S::ruth.grindley_wearesnook.com#ext#@birminghamcitycouncil.onmicrosoft.com::f9cbbc31-4959-4783-8560-1113c279ac67" providerId="AD" clId="Web-{025481FA-6A1F-4A32-B5B8-04E57CA65E6A}" dt="2023-11-21T16:25:18.856" v="0" actId="20577"/>
      <pc:docMkLst>
        <pc:docMk/>
      </pc:docMkLst>
      <pc:sldChg chg="modSp">
        <pc:chgData name="Ruth Grindley" userId="S::ruth.grindley_wearesnook.com#ext#@birminghamcitycouncil.onmicrosoft.com::f9cbbc31-4959-4783-8560-1113c279ac67" providerId="AD" clId="Web-{025481FA-6A1F-4A32-B5B8-04E57CA65E6A}" dt="2023-11-21T16:25:18.856" v="0" actId="20577"/>
        <pc:sldMkLst>
          <pc:docMk/>
          <pc:sldMk cId="651097433" sldId="408"/>
        </pc:sldMkLst>
        <pc:spChg chg="mod">
          <ac:chgData name="Ruth Grindley" userId="S::ruth.grindley_wearesnook.com#ext#@birminghamcitycouncil.onmicrosoft.com::f9cbbc31-4959-4783-8560-1113c279ac67" providerId="AD" clId="Web-{025481FA-6A1F-4A32-B5B8-04E57CA65E6A}" dt="2023-11-21T16:25:18.856" v="0" actId="20577"/>
          <ac:spMkLst>
            <pc:docMk/>
            <pc:sldMk cId="651097433" sldId="408"/>
            <ac:spMk id="12" creationId="{F2CF457A-6BD7-158F-A844-3D238F91287C}"/>
          </ac:spMkLst>
        </pc:spChg>
      </pc:sldChg>
    </pc:docChg>
  </pc:docChgLst>
  <pc:docChgLst>
    <pc:chgData name="Bruce Baxter" userId="S::bruce.baxter_necsws.com#ext#@birminghamcitycouncil.onmicrosoft.com::1318081c-5130-45ae-904f-206ffb35e477" providerId="AD" clId="Web-{D5A6D3AF-BE83-6925-0542-95E64802D914}"/>
    <pc:docChg chg="modSld">
      <pc:chgData name="Bruce Baxter" userId="S::bruce.baxter_necsws.com#ext#@birminghamcitycouncil.onmicrosoft.com::1318081c-5130-45ae-904f-206ffb35e477" providerId="AD" clId="Web-{D5A6D3AF-BE83-6925-0542-95E64802D914}" dt="2023-09-26T15:03:06.325" v="148" actId="20577"/>
      <pc:docMkLst>
        <pc:docMk/>
      </pc:docMkLst>
      <pc:sldChg chg="addSp delSp modSp">
        <pc:chgData name="Bruce Baxter" userId="S::bruce.baxter_necsws.com#ext#@birminghamcitycouncil.onmicrosoft.com::1318081c-5130-45ae-904f-206ffb35e477" providerId="AD" clId="Web-{D5A6D3AF-BE83-6925-0542-95E64802D914}" dt="2023-09-26T15:03:06.325" v="148" actId="20577"/>
        <pc:sldMkLst>
          <pc:docMk/>
          <pc:sldMk cId="4284934475" sldId="351"/>
        </pc:sldMkLst>
        <pc:spChg chg="mod">
          <ac:chgData name="Bruce Baxter" userId="S::bruce.baxter_necsws.com#ext#@birminghamcitycouncil.onmicrosoft.com::1318081c-5130-45ae-904f-206ffb35e477" providerId="AD" clId="Web-{D5A6D3AF-BE83-6925-0542-95E64802D914}" dt="2023-09-26T14:59:29.834" v="27" actId="20577"/>
          <ac:spMkLst>
            <pc:docMk/>
            <pc:sldMk cId="4284934475" sldId="351"/>
            <ac:spMk id="2" creationId="{65B8B7B2-55A8-A985-FEDC-A017C211184B}"/>
          </ac:spMkLst>
        </pc:spChg>
        <pc:spChg chg="mod">
          <ac:chgData name="Bruce Baxter" userId="S::bruce.baxter_necsws.com#ext#@birminghamcitycouncil.onmicrosoft.com::1318081c-5130-45ae-904f-206ffb35e477" providerId="AD" clId="Web-{D5A6D3AF-BE83-6925-0542-95E64802D914}" dt="2023-09-26T15:03:06.325" v="148" actId="20577"/>
          <ac:spMkLst>
            <pc:docMk/>
            <pc:sldMk cId="4284934475" sldId="351"/>
            <ac:spMk id="5" creationId="{65ABBDC1-DAE5-A35B-F353-2256525943AA}"/>
          </ac:spMkLst>
        </pc:spChg>
        <pc:picChg chg="add del mod">
          <ac:chgData name="Bruce Baxter" userId="S::bruce.baxter_necsws.com#ext#@birminghamcitycouncil.onmicrosoft.com::1318081c-5130-45ae-904f-206ffb35e477" providerId="AD" clId="Web-{D5A6D3AF-BE83-6925-0542-95E64802D914}" dt="2023-09-26T15:01:24.213" v="85"/>
          <ac:picMkLst>
            <pc:docMk/>
            <pc:sldMk cId="4284934475" sldId="351"/>
            <ac:picMk id="3" creationId="{40E864CB-822A-D903-0B20-DBF580551A52}"/>
          </ac:picMkLst>
        </pc:picChg>
      </pc:sldChg>
    </pc:docChg>
  </pc:docChgLst>
  <pc:docChgLst>
    <pc:chgData name="Keara Drumm" userId="S::keara.drumm_wearesnook.com#ext#@birminghamcitycouncil.onmicrosoft.com::d7d44069-bd37-44c0-8ebc-6bfbf36dc5c0" providerId="AD" clId="Web-{30D4B9AD-82AA-3C6A-E13A-6EECE8FF8265}"/>
    <pc:docChg chg="addSld delSld modSld sldOrd">
      <pc:chgData name="Keara Drumm" userId="S::keara.drumm_wearesnook.com#ext#@birminghamcitycouncil.onmicrosoft.com::d7d44069-bd37-44c0-8ebc-6bfbf36dc5c0" providerId="AD" clId="Web-{30D4B9AD-82AA-3C6A-E13A-6EECE8FF8265}" dt="2023-09-13T09:59:05.752" v="2620" actId="14100"/>
      <pc:docMkLst>
        <pc:docMk/>
      </pc:docMkLst>
      <pc:sldChg chg="modSp">
        <pc:chgData name="Keara Drumm" userId="S::keara.drumm_wearesnook.com#ext#@birminghamcitycouncil.onmicrosoft.com::d7d44069-bd37-44c0-8ebc-6bfbf36dc5c0" providerId="AD" clId="Web-{30D4B9AD-82AA-3C6A-E13A-6EECE8FF8265}" dt="2023-09-13T09:12:14.341" v="1476" actId="20577"/>
        <pc:sldMkLst>
          <pc:docMk/>
          <pc:sldMk cId="2826042852" sldId="359"/>
        </pc:sldMkLst>
        <pc:spChg chg="mod">
          <ac:chgData name="Keara Drumm" userId="S::keara.drumm_wearesnook.com#ext#@birminghamcitycouncil.onmicrosoft.com::d7d44069-bd37-44c0-8ebc-6bfbf36dc5c0" providerId="AD" clId="Web-{30D4B9AD-82AA-3C6A-E13A-6EECE8FF8265}" dt="2023-09-13T09:12:14.341" v="1476" actId="20577"/>
          <ac:spMkLst>
            <pc:docMk/>
            <pc:sldMk cId="2826042852" sldId="359"/>
            <ac:spMk id="8" creationId="{C7DAB7A4-3A0E-B93E-2739-75DFD914A2D8}"/>
          </ac:spMkLst>
        </pc:spChg>
      </pc:sldChg>
      <pc:sldChg chg="modSp ord">
        <pc:chgData name="Keara Drumm" userId="S::keara.drumm_wearesnook.com#ext#@birminghamcitycouncil.onmicrosoft.com::d7d44069-bd37-44c0-8ebc-6bfbf36dc5c0" providerId="AD" clId="Web-{30D4B9AD-82AA-3C6A-E13A-6EECE8FF8265}" dt="2023-09-13T08:56:07.631" v="1333"/>
        <pc:sldMkLst>
          <pc:docMk/>
          <pc:sldMk cId="298337273" sldId="360"/>
        </pc:sldMkLst>
        <pc:spChg chg="mod">
          <ac:chgData name="Keara Drumm" userId="S::keara.drumm_wearesnook.com#ext#@birminghamcitycouncil.onmicrosoft.com::d7d44069-bd37-44c0-8ebc-6bfbf36dc5c0" providerId="AD" clId="Web-{30D4B9AD-82AA-3C6A-E13A-6EECE8FF8265}" dt="2023-09-13T08:03:38.181" v="792" actId="20577"/>
          <ac:spMkLst>
            <pc:docMk/>
            <pc:sldMk cId="298337273" sldId="360"/>
            <ac:spMk id="8" creationId="{C7DAB7A4-3A0E-B93E-2739-75DFD914A2D8}"/>
          </ac:spMkLst>
        </pc:spChg>
      </pc:sldChg>
      <pc:sldChg chg="modSp del">
        <pc:chgData name="Keara Drumm" userId="S::keara.drumm_wearesnook.com#ext#@birminghamcitycouncil.onmicrosoft.com::d7d44069-bd37-44c0-8ebc-6bfbf36dc5c0" providerId="AD" clId="Web-{30D4B9AD-82AA-3C6A-E13A-6EECE8FF8265}" dt="2023-09-13T08:02:28.211" v="762"/>
        <pc:sldMkLst>
          <pc:docMk/>
          <pc:sldMk cId="1174587065" sldId="362"/>
        </pc:sldMkLst>
        <pc:spChg chg="mod">
          <ac:chgData name="Keara Drumm" userId="S::keara.drumm_wearesnook.com#ext#@birminghamcitycouncil.onmicrosoft.com::d7d44069-bd37-44c0-8ebc-6bfbf36dc5c0" providerId="AD" clId="Web-{30D4B9AD-82AA-3C6A-E13A-6EECE8FF8265}" dt="2023-09-13T07:51:52.852" v="165" actId="20577"/>
          <ac:spMkLst>
            <pc:docMk/>
            <pc:sldMk cId="1174587065" sldId="362"/>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8:01:59.616" v="744" actId="20577"/>
          <ac:spMkLst>
            <pc:docMk/>
            <pc:sldMk cId="1174587065" sldId="362"/>
            <ac:spMk id="8" creationId="{C7DAB7A4-3A0E-B93E-2739-75DFD914A2D8}"/>
          </ac:spMkLst>
        </pc:spChg>
      </pc:sldChg>
      <pc:sldChg chg="addSp delSp modSp add del ord replId">
        <pc:chgData name="Keara Drumm" userId="S::keara.drumm_wearesnook.com#ext#@birminghamcitycouncil.onmicrosoft.com::d7d44069-bd37-44c0-8ebc-6bfbf36dc5c0" providerId="AD" clId="Web-{30D4B9AD-82AA-3C6A-E13A-6EECE8FF8265}" dt="2023-09-13T09:42:29.353" v="2491"/>
        <pc:sldMkLst>
          <pc:docMk/>
          <pc:sldMk cId="159615977" sldId="363"/>
        </pc:sldMkLst>
        <pc:spChg chg="del mod">
          <ac:chgData name="Keara Drumm" userId="S::keara.drumm_wearesnook.com#ext#@birminghamcitycouncil.onmicrosoft.com::d7d44069-bd37-44c0-8ebc-6bfbf36dc5c0" providerId="AD" clId="Web-{30D4B9AD-82AA-3C6A-E13A-6EECE8FF8265}" dt="2023-09-13T08:08:58.376" v="1003"/>
          <ac:spMkLst>
            <pc:docMk/>
            <pc:sldMk cId="159615977" sldId="363"/>
            <ac:spMk id="8" creationId="{C7DAB7A4-3A0E-B93E-2739-75DFD914A2D8}"/>
          </ac:spMkLst>
        </pc:spChg>
        <pc:spChg chg="add mod">
          <ac:chgData name="Keara Drumm" userId="S::keara.drumm_wearesnook.com#ext#@birminghamcitycouncil.onmicrosoft.com::d7d44069-bd37-44c0-8ebc-6bfbf36dc5c0" providerId="AD" clId="Web-{30D4B9AD-82AA-3C6A-E13A-6EECE8FF8265}" dt="2023-09-13T08:55:59.802" v="1331" actId="20577"/>
          <ac:spMkLst>
            <pc:docMk/>
            <pc:sldMk cId="159615977" sldId="363"/>
            <ac:spMk id="9" creationId="{95EF8396-5BB7-31EC-EA8B-B9B5D288D391}"/>
          </ac:spMkLst>
        </pc:spChg>
        <pc:picChg chg="add del mod">
          <ac:chgData name="Keara Drumm" userId="S::keara.drumm_wearesnook.com#ext#@birminghamcitycouncil.onmicrosoft.com::d7d44069-bd37-44c0-8ebc-6bfbf36dc5c0" providerId="AD" clId="Web-{30D4B9AD-82AA-3C6A-E13A-6EECE8FF8265}" dt="2023-09-13T08:08:41.313" v="995"/>
          <ac:picMkLst>
            <pc:docMk/>
            <pc:sldMk cId="159615977" sldId="363"/>
            <ac:picMk id="2" creationId="{B6242839-89B1-C573-0357-C403C03ECD07}"/>
          </ac:picMkLst>
        </pc:picChg>
        <pc:picChg chg="add del mod">
          <ac:chgData name="Keara Drumm" userId="S::keara.drumm_wearesnook.com#ext#@birminghamcitycouncil.onmicrosoft.com::d7d44069-bd37-44c0-8ebc-6bfbf36dc5c0" providerId="AD" clId="Web-{30D4B9AD-82AA-3C6A-E13A-6EECE8FF8265}" dt="2023-09-13T08:08:51.079" v="1000"/>
          <ac:picMkLst>
            <pc:docMk/>
            <pc:sldMk cId="159615977" sldId="363"/>
            <ac:picMk id="3" creationId="{6C20F069-4001-485D-CD07-C917095CE848}"/>
          </ac:picMkLst>
        </pc:picChg>
        <pc:picChg chg="add del mod">
          <ac:chgData name="Keara Drumm" userId="S::keara.drumm_wearesnook.com#ext#@birminghamcitycouncil.onmicrosoft.com::d7d44069-bd37-44c0-8ebc-6bfbf36dc5c0" providerId="AD" clId="Web-{30D4B9AD-82AA-3C6A-E13A-6EECE8FF8265}" dt="2023-09-13T08:09:35.752" v="1008"/>
          <ac:picMkLst>
            <pc:docMk/>
            <pc:sldMk cId="159615977" sldId="363"/>
            <ac:picMk id="4" creationId="{23A0C511-F13C-C949-A03E-B3590D31879D}"/>
          </ac:picMkLst>
        </pc:picChg>
        <pc:picChg chg="add del mod">
          <ac:chgData name="Keara Drumm" userId="S::keara.drumm_wearesnook.com#ext#@birminghamcitycouncil.onmicrosoft.com::d7d44069-bd37-44c0-8ebc-6bfbf36dc5c0" providerId="AD" clId="Web-{30D4B9AD-82AA-3C6A-E13A-6EECE8FF8265}" dt="2023-09-13T08:10:01.190" v="1013"/>
          <ac:picMkLst>
            <pc:docMk/>
            <pc:sldMk cId="159615977" sldId="363"/>
            <ac:picMk id="6" creationId="{F5C0AD14-AE57-3BD4-7C86-336D7AE2CA61}"/>
          </ac:picMkLst>
        </pc:picChg>
        <pc:picChg chg="add del mod">
          <ac:chgData name="Keara Drumm" userId="S::keara.drumm_wearesnook.com#ext#@birminghamcitycouncil.onmicrosoft.com::d7d44069-bd37-44c0-8ebc-6bfbf36dc5c0" providerId="AD" clId="Web-{30D4B9AD-82AA-3C6A-E13A-6EECE8FF8265}" dt="2023-09-13T08:20:58.143" v="1046"/>
          <ac:picMkLst>
            <pc:docMk/>
            <pc:sldMk cId="159615977" sldId="363"/>
            <ac:picMk id="7" creationId="{22D22DF5-8E91-3EAF-5C51-A7C37B5CE2FA}"/>
          </ac:picMkLst>
        </pc:picChg>
      </pc:sldChg>
      <pc:sldChg chg="del">
        <pc:chgData name="Keara Drumm" userId="S::keara.drumm_wearesnook.com#ext#@birminghamcitycouncil.onmicrosoft.com::d7d44069-bd37-44c0-8ebc-6bfbf36dc5c0" providerId="AD" clId="Web-{30D4B9AD-82AA-3C6A-E13A-6EECE8FF8265}" dt="2023-09-13T07:33:41.967" v="0"/>
        <pc:sldMkLst>
          <pc:docMk/>
          <pc:sldMk cId="3096959046" sldId="363"/>
        </pc:sldMkLst>
      </pc:sldChg>
      <pc:sldChg chg="modSp add replId">
        <pc:chgData name="Keara Drumm" userId="S::keara.drumm_wearesnook.com#ext#@birminghamcitycouncil.onmicrosoft.com::d7d44069-bd37-44c0-8ebc-6bfbf36dc5c0" providerId="AD" clId="Web-{30D4B9AD-82AA-3C6A-E13A-6EECE8FF8265}" dt="2023-09-13T09:57:53.859" v="2595" actId="20577"/>
        <pc:sldMkLst>
          <pc:docMk/>
          <pc:sldMk cId="1405102151" sldId="364"/>
        </pc:sldMkLst>
        <pc:spChg chg="mod">
          <ac:chgData name="Keara Drumm" userId="S::keara.drumm_wearesnook.com#ext#@birminghamcitycouncil.onmicrosoft.com::d7d44069-bd37-44c0-8ebc-6bfbf36dc5c0" providerId="AD" clId="Web-{30D4B9AD-82AA-3C6A-E13A-6EECE8FF8265}" dt="2023-09-13T08:07:16.296" v="988" actId="20577"/>
          <ac:spMkLst>
            <pc:docMk/>
            <pc:sldMk cId="1405102151" sldId="364"/>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9:57:53.859" v="2595" actId="20577"/>
          <ac:spMkLst>
            <pc:docMk/>
            <pc:sldMk cId="1405102151" sldId="364"/>
            <ac:spMk id="8" creationId="{C7DAB7A4-3A0E-B93E-2739-75DFD914A2D8}"/>
          </ac:spMkLst>
        </pc:spChg>
      </pc:sldChg>
      <pc:sldChg chg="modSp add del ord replId">
        <pc:chgData name="Keara Drumm" userId="S::keara.drumm_wearesnook.com#ext#@birminghamcitycouncil.onmicrosoft.com::d7d44069-bd37-44c0-8ebc-6bfbf36dc5c0" providerId="AD" clId="Web-{30D4B9AD-82AA-3C6A-E13A-6EECE8FF8265}" dt="2023-09-13T08:03:11.790" v="780"/>
        <pc:sldMkLst>
          <pc:docMk/>
          <pc:sldMk cId="599879489" sldId="365"/>
        </pc:sldMkLst>
        <pc:spChg chg="mod">
          <ac:chgData name="Keara Drumm" userId="S::keara.drumm_wearesnook.com#ext#@birminghamcitycouncil.onmicrosoft.com::d7d44069-bd37-44c0-8ebc-6bfbf36dc5c0" providerId="AD" clId="Web-{30D4B9AD-82AA-3C6A-E13A-6EECE8FF8265}" dt="2023-09-13T08:03:11.477" v="779" actId="20577"/>
          <ac:spMkLst>
            <pc:docMk/>
            <pc:sldMk cId="599879489" sldId="365"/>
            <ac:spMk id="8" creationId="{C7DAB7A4-3A0E-B93E-2739-75DFD914A2D8}"/>
          </ac:spMkLst>
        </pc:spChg>
      </pc:sldChg>
      <pc:sldChg chg="addSp delSp modSp add ord replId">
        <pc:chgData name="Keara Drumm" userId="S::keara.drumm_wearesnook.com#ext#@birminghamcitycouncil.onmicrosoft.com::d7d44069-bd37-44c0-8ebc-6bfbf36dc5c0" providerId="AD" clId="Web-{30D4B9AD-82AA-3C6A-E13A-6EECE8FF8265}" dt="2023-09-13T08:54:40.285" v="1240"/>
        <pc:sldMkLst>
          <pc:docMk/>
          <pc:sldMk cId="4130379253" sldId="365"/>
        </pc:sldMkLst>
        <pc:spChg chg="del">
          <ac:chgData name="Keara Drumm" userId="S::keara.drumm_wearesnook.com#ext#@birminghamcitycouncil.onmicrosoft.com::d7d44069-bd37-44c0-8ebc-6bfbf36dc5c0" providerId="AD" clId="Web-{30D4B9AD-82AA-3C6A-E13A-6EECE8FF8265}" dt="2023-09-13T08:30:47.548" v="1066"/>
          <ac:spMkLst>
            <pc:docMk/>
            <pc:sldMk cId="4130379253" sldId="365"/>
            <ac:spMk id="5" creationId="{16482C4D-3855-6EEE-F33A-BA9CFA250B28}"/>
          </ac:spMkLst>
        </pc:spChg>
        <pc:spChg chg="add del ord">
          <ac:chgData name="Keara Drumm" userId="S::keara.drumm_wearesnook.com#ext#@birminghamcitycouncil.onmicrosoft.com::d7d44069-bd37-44c0-8ebc-6bfbf36dc5c0" providerId="AD" clId="Web-{30D4B9AD-82AA-3C6A-E13A-6EECE8FF8265}" dt="2023-09-13T08:32:03.784" v="1074"/>
          <ac:spMkLst>
            <pc:docMk/>
            <pc:sldMk cId="4130379253" sldId="365"/>
            <ac:spMk id="6" creationId="{CC652AAD-A55F-D645-320A-35D81F2F30B1}"/>
          </ac:spMkLst>
        </pc:spChg>
        <pc:spChg chg="del">
          <ac:chgData name="Keara Drumm" userId="S::keara.drumm_wearesnook.com#ext#@birminghamcitycouncil.onmicrosoft.com::d7d44069-bd37-44c0-8ebc-6bfbf36dc5c0" providerId="AD" clId="Web-{30D4B9AD-82AA-3C6A-E13A-6EECE8FF8265}" dt="2023-09-13T08:20:54.674" v="1044"/>
          <ac:spMkLst>
            <pc:docMk/>
            <pc:sldMk cId="4130379253" sldId="365"/>
            <ac:spMk id="8" creationId="{C7DAB7A4-3A0E-B93E-2739-75DFD914A2D8}"/>
          </ac:spMkLst>
        </pc:spChg>
        <pc:spChg chg="add mod ord">
          <ac:chgData name="Keara Drumm" userId="S::keara.drumm_wearesnook.com#ext#@birminghamcitycouncil.onmicrosoft.com::d7d44069-bd37-44c0-8ebc-6bfbf36dc5c0" providerId="AD" clId="Web-{30D4B9AD-82AA-3C6A-E13A-6EECE8FF8265}" dt="2023-09-13T08:32:14.362" v="1077" actId="1076"/>
          <ac:spMkLst>
            <pc:docMk/>
            <pc:sldMk cId="4130379253" sldId="365"/>
            <ac:spMk id="10" creationId="{3668DD1E-2548-8F37-2899-B9F74FF442FD}"/>
          </ac:spMkLst>
        </pc:spChg>
        <pc:picChg chg="add del mod">
          <ac:chgData name="Keara Drumm" userId="S::keara.drumm_wearesnook.com#ext#@birminghamcitycouncil.onmicrosoft.com::d7d44069-bd37-44c0-8ebc-6bfbf36dc5c0" providerId="AD" clId="Web-{30D4B9AD-82AA-3C6A-E13A-6EECE8FF8265}" dt="2023-09-13T08:20:59.737" v="1047"/>
          <ac:picMkLst>
            <pc:docMk/>
            <pc:sldMk cId="4130379253" sldId="365"/>
            <ac:picMk id="2" creationId="{D706FE64-C047-5C7C-7254-533982BA825E}"/>
          </ac:picMkLst>
        </pc:picChg>
        <pc:picChg chg="del">
          <ac:chgData name="Keara Drumm" userId="S::keara.drumm_wearesnook.com#ext#@birminghamcitycouncil.onmicrosoft.com::d7d44069-bd37-44c0-8ebc-6bfbf36dc5c0" providerId="AD" clId="Web-{30D4B9AD-82AA-3C6A-E13A-6EECE8FF8265}" dt="2023-09-13T08:21:01.065" v="1048"/>
          <ac:picMkLst>
            <pc:docMk/>
            <pc:sldMk cId="4130379253" sldId="365"/>
            <ac:picMk id="4" creationId="{23A0C511-F13C-C949-A03E-B3590D31879D}"/>
          </ac:picMkLst>
        </pc:picChg>
        <pc:picChg chg="add mod">
          <ac:chgData name="Keara Drumm" userId="S::keara.drumm_wearesnook.com#ext#@birminghamcitycouncil.onmicrosoft.com::d7d44069-bd37-44c0-8ebc-6bfbf36dc5c0" providerId="AD" clId="Web-{30D4B9AD-82AA-3C6A-E13A-6EECE8FF8265}" dt="2023-09-13T08:31:26.689" v="1067" actId="1076"/>
          <ac:picMkLst>
            <pc:docMk/>
            <pc:sldMk cId="4130379253" sldId="365"/>
            <ac:picMk id="7" creationId="{A839082A-175E-821D-3D0D-A23F6DD3800D}"/>
          </ac:picMkLst>
        </pc:picChg>
      </pc:sldChg>
      <pc:sldChg chg="addSp delSp modSp add ord replId">
        <pc:chgData name="Keara Drumm" userId="S::keara.drumm_wearesnook.com#ext#@birminghamcitycouncil.onmicrosoft.com::d7d44069-bd37-44c0-8ebc-6bfbf36dc5c0" providerId="AD" clId="Web-{30D4B9AD-82AA-3C6A-E13A-6EECE8FF8265}" dt="2023-09-13T08:42:58.143" v="1215"/>
        <pc:sldMkLst>
          <pc:docMk/>
          <pc:sldMk cId="1818307739" sldId="366"/>
        </pc:sldMkLst>
        <pc:spChg chg="add del mod ord">
          <ac:chgData name="Keara Drumm" userId="S::keara.drumm_wearesnook.com#ext#@birminghamcitycouncil.onmicrosoft.com::d7d44069-bd37-44c0-8ebc-6bfbf36dc5c0" providerId="AD" clId="Web-{30D4B9AD-82AA-3C6A-E13A-6EECE8FF8265}" dt="2023-09-13T08:31:59.425" v="1072"/>
          <ac:spMkLst>
            <pc:docMk/>
            <pc:sldMk cId="1818307739" sldId="366"/>
            <ac:spMk id="3" creationId="{90355934-3330-32DA-0A9D-8CD63D28C826}"/>
          </ac:spMkLst>
        </pc:spChg>
        <pc:spChg chg="del">
          <ac:chgData name="Keara Drumm" userId="S::keara.drumm_wearesnook.com#ext#@birminghamcitycouncil.onmicrosoft.com::d7d44069-bd37-44c0-8ebc-6bfbf36dc5c0" providerId="AD" clId="Web-{30D4B9AD-82AA-3C6A-E13A-6EECE8FF8265}" dt="2023-09-13T08:15:10.041" v="1024"/>
          <ac:spMkLst>
            <pc:docMk/>
            <pc:sldMk cId="1818307739" sldId="366"/>
            <ac:spMk id="8" creationId="{C7DAB7A4-3A0E-B93E-2739-75DFD914A2D8}"/>
          </ac:spMkLst>
        </pc:spChg>
        <pc:spChg chg="add mod ord">
          <ac:chgData name="Keara Drumm" userId="S::keara.drumm_wearesnook.com#ext#@birminghamcitycouncil.onmicrosoft.com::d7d44069-bd37-44c0-8ebc-6bfbf36dc5c0" providerId="AD" clId="Web-{30D4B9AD-82AA-3C6A-E13A-6EECE8FF8265}" dt="2023-09-13T08:32:00.800" v="1073" actId="1076"/>
          <ac:spMkLst>
            <pc:docMk/>
            <pc:sldMk cId="1818307739" sldId="366"/>
            <ac:spMk id="9" creationId="{6FAEDDA5-F3BF-084D-F0F2-B640D0013088}"/>
          </ac:spMkLst>
        </pc:spChg>
        <pc:picChg chg="del mod">
          <ac:chgData name="Keara Drumm" userId="S::keara.drumm_wearesnook.com#ext#@birminghamcitycouncil.onmicrosoft.com::d7d44069-bd37-44c0-8ebc-6bfbf36dc5c0" providerId="AD" clId="Web-{30D4B9AD-82AA-3C6A-E13A-6EECE8FF8265}" dt="2023-09-13T08:30:16.610" v="1061"/>
          <ac:picMkLst>
            <pc:docMk/>
            <pc:sldMk cId="1818307739" sldId="366"/>
            <ac:picMk id="2" creationId="{D706FE64-C047-5C7C-7254-533982BA825E}"/>
          </ac:picMkLst>
        </pc:picChg>
        <pc:picChg chg="add mod">
          <ac:chgData name="Keara Drumm" userId="S::keara.drumm_wearesnook.com#ext#@birminghamcitycouncil.onmicrosoft.com::d7d44069-bd37-44c0-8ebc-6bfbf36dc5c0" providerId="AD" clId="Web-{30D4B9AD-82AA-3C6A-E13A-6EECE8FF8265}" dt="2023-09-13T08:30:22.469" v="1063" actId="14100"/>
          <ac:picMkLst>
            <pc:docMk/>
            <pc:sldMk cId="1818307739" sldId="366"/>
            <ac:picMk id="6" creationId="{3EFF777F-F49B-DD13-315F-229A2C9BA72C}"/>
          </ac:picMkLst>
        </pc:picChg>
      </pc:sldChg>
      <pc:sldChg chg="addSp delSp modSp add ord replId">
        <pc:chgData name="Keara Drumm" userId="S::keara.drumm_wearesnook.com#ext#@birminghamcitycouncil.onmicrosoft.com::d7d44069-bd37-44c0-8ebc-6bfbf36dc5c0" providerId="AD" clId="Web-{30D4B9AD-82AA-3C6A-E13A-6EECE8FF8265}" dt="2023-09-13T08:54:45.801" v="1241"/>
        <pc:sldMkLst>
          <pc:docMk/>
          <pc:sldMk cId="2549060656" sldId="367"/>
        </pc:sldMkLst>
        <pc:spChg chg="mod ord">
          <ac:chgData name="Keara Drumm" userId="S::keara.drumm_wearesnook.com#ext#@birminghamcitycouncil.onmicrosoft.com::d7d44069-bd37-44c0-8ebc-6bfbf36dc5c0" providerId="AD" clId="Web-{30D4B9AD-82AA-3C6A-E13A-6EECE8FF8265}" dt="2023-09-13T08:51:55.640" v="1232"/>
          <ac:spMkLst>
            <pc:docMk/>
            <pc:sldMk cId="2549060656" sldId="367"/>
            <ac:spMk id="3" creationId="{90355934-3330-32DA-0A9D-8CD63D28C826}"/>
          </ac:spMkLst>
        </pc:spChg>
        <pc:spChg chg="del">
          <ac:chgData name="Keara Drumm" userId="S::keara.drumm_wearesnook.com#ext#@birminghamcitycouncil.onmicrosoft.com::d7d44069-bd37-44c0-8ebc-6bfbf36dc5c0" providerId="AD" clId="Web-{30D4B9AD-82AA-3C6A-E13A-6EECE8FF8265}" dt="2023-09-13T08:51:57.625" v="1233"/>
          <ac:spMkLst>
            <pc:docMk/>
            <pc:sldMk cId="2549060656" sldId="367"/>
            <ac:spMk id="5" creationId="{16482C4D-3855-6EEE-F33A-BA9CFA250B28}"/>
          </ac:spMkLst>
        </pc:spChg>
        <pc:picChg chg="add del">
          <ac:chgData name="Keara Drumm" userId="S::keara.drumm_wearesnook.com#ext#@birminghamcitycouncil.onmicrosoft.com::d7d44069-bd37-44c0-8ebc-6bfbf36dc5c0" providerId="AD" clId="Web-{30D4B9AD-82AA-3C6A-E13A-6EECE8FF8265}" dt="2023-09-13T08:51:51.078" v="1230"/>
          <ac:picMkLst>
            <pc:docMk/>
            <pc:sldMk cId="2549060656" sldId="367"/>
            <ac:picMk id="2" creationId="{D706FE64-C047-5C7C-7254-533982BA825E}"/>
          </ac:picMkLst>
        </pc:picChg>
        <pc:picChg chg="del">
          <ac:chgData name="Keara Drumm" userId="S::keara.drumm_wearesnook.com#ext#@birminghamcitycouncil.onmicrosoft.com::d7d44069-bd37-44c0-8ebc-6bfbf36dc5c0" providerId="AD" clId="Web-{30D4B9AD-82AA-3C6A-E13A-6EECE8FF8265}" dt="2023-09-13T08:51:52.843" v="1231"/>
          <ac:picMkLst>
            <pc:docMk/>
            <pc:sldMk cId="2549060656" sldId="367"/>
            <ac:picMk id="4" creationId="{23A0C511-F13C-C949-A03E-B3590D31879D}"/>
          </ac:picMkLst>
        </pc:picChg>
        <pc:picChg chg="add del mod ord">
          <ac:chgData name="Keara Drumm" userId="S::keara.drumm_wearesnook.com#ext#@birminghamcitycouncil.onmicrosoft.com::d7d44069-bd37-44c0-8ebc-6bfbf36dc5c0" providerId="AD" clId="Web-{30D4B9AD-82AA-3C6A-E13A-6EECE8FF8265}" dt="2023-09-13T08:54:22.660" v="1234"/>
          <ac:picMkLst>
            <pc:docMk/>
            <pc:sldMk cId="2549060656" sldId="367"/>
            <ac:picMk id="6" creationId="{FE2B61ED-3348-58F3-77D4-9196DEFC8A14}"/>
          </ac:picMkLst>
        </pc:picChg>
        <pc:picChg chg="add mod">
          <ac:chgData name="Keara Drumm" userId="S::keara.drumm_wearesnook.com#ext#@birminghamcitycouncil.onmicrosoft.com::d7d44069-bd37-44c0-8ebc-6bfbf36dc5c0" providerId="AD" clId="Web-{30D4B9AD-82AA-3C6A-E13A-6EECE8FF8265}" dt="2023-09-13T08:54:33.113" v="1239" actId="1076"/>
          <ac:picMkLst>
            <pc:docMk/>
            <pc:sldMk cId="2549060656" sldId="367"/>
            <ac:picMk id="7" creationId="{AA68652B-AC4F-7918-F872-45114434A0E5}"/>
          </ac:picMkLst>
        </pc:picChg>
      </pc:sldChg>
      <pc:sldChg chg="modSp add replId">
        <pc:chgData name="Keara Drumm" userId="S::keara.drumm_wearesnook.com#ext#@birminghamcitycouncil.onmicrosoft.com::d7d44069-bd37-44c0-8ebc-6bfbf36dc5c0" providerId="AD" clId="Web-{30D4B9AD-82AA-3C6A-E13A-6EECE8FF8265}" dt="2023-09-13T09:59:05.752" v="2620" actId="14100"/>
        <pc:sldMkLst>
          <pc:docMk/>
          <pc:sldMk cId="111281016" sldId="368"/>
        </pc:sldMkLst>
        <pc:spChg chg="mod">
          <ac:chgData name="Keara Drumm" userId="S::keara.drumm_wearesnook.com#ext#@birminghamcitycouncil.onmicrosoft.com::d7d44069-bd37-44c0-8ebc-6bfbf36dc5c0" providerId="AD" clId="Web-{30D4B9AD-82AA-3C6A-E13A-6EECE8FF8265}" dt="2023-09-13T09:41:52.774" v="2459" actId="20577"/>
          <ac:spMkLst>
            <pc:docMk/>
            <pc:sldMk cId="111281016" sldId="368"/>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9:59:05.752" v="2620" actId="14100"/>
          <ac:spMkLst>
            <pc:docMk/>
            <pc:sldMk cId="111281016" sldId="368"/>
            <ac:spMk id="8" creationId="{C7DAB7A4-3A0E-B93E-2739-75DFD914A2D8}"/>
          </ac:spMkLst>
        </pc:spChg>
      </pc:sldChg>
      <pc:sldChg chg="addSp delSp modSp add replId">
        <pc:chgData name="Keara Drumm" userId="S::keara.drumm_wearesnook.com#ext#@birminghamcitycouncil.onmicrosoft.com::d7d44069-bd37-44c0-8ebc-6bfbf36dc5c0" providerId="AD" clId="Web-{30D4B9AD-82AA-3C6A-E13A-6EECE8FF8265}" dt="2023-09-13T09:10:22.464" v="1471" actId="14100"/>
        <pc:sldMkLst>
          <pc:docMk/>
          <pc:sldMk cId="1969599018" sldId="369"/>
        </pc:sldMkLst>
        <pc:spChg chg="mod">
          <ac:chgData name="Keara Drumm" userId="S::keara.drumm_wearesnook.com#ext#@birminghamcitycouncil.onmicrosoft.com::d7d44069-bd37-44c0-8ebc-6bfbf36dc5c0" providerId="AD" clId="Web-{30D4B9AD-82AA-3C6A-E13A-6EECE8FF8265}" dt="2023-09-13T09:01:39.889" v="1338" actId="20577"/>
          <ac:spMkLst>
            <pc:docMk/>
            <pc:sldMk cId="1969599018" sldId="369"/>
            <ac:spMk id="5" creationId="{16482C4D-3855-6EEE-F33A-BA9CFA250B28}"/>
          </ac:spMkLst>
        </pc:spChg>
        <pc:spChg chg="del">
          <ac:chgData name="Keara Drumm" userId="S::keara.drumm_wearesnook.com#ext#@birminghamcitycouncil.onmicrosoft.com::d7d44069-bd37-44c0-8ebc-6bfbf36dc5c0" providerId="AD" clId="Web-{30D4B9AD-82AA-3C6A-E13A-6EECE8FF8265}" dt="2023-09-13T09:01:50.358" v="1339"/>
          <ac:spMkLst>
            <pc:docMk/>
            <pc:sldMk cId="1969599018" sldId="369"/>
            <ac:spMk id="8" creationId="{C7DAB7A4-3A0E-B93E-2739-75DFD914A2D8}"/>
          </ac:spMkLst>
        </pc:spChg>
        <pc:spChg chg="add mod ord">
          <ac:chgData name="Keara Drumm" userId="S::keara.drumm_wearesnook.com#ext#@birminghamcitycouncil.onmicrosoft.com::d7d44069-bd37-44c0-8ebc-6bfbf36dc5c0" providerId="AD" clId="Web-{30D4B9AD-82AA-3C6A-E13A-6EECE8FF8265}" dt="2023-09-13T09:06:50.255" v="1394"/>
          <ac:spMkLst>
            <pc:docMk/>
            <pc:sldMk cId="1969599018" sldId="369"/>
            <ac:spMk id="9" creationId="{89602F25-9E0A-C7A2-5598-952C8CE82D4E}"/>
          </ac:spMkLst>
        </pc:spChg>
        <pc:picChg chg="add mod">
          <ac:chgData name="Keara Drumm" userId="S::keara.drumm_wearesnook.com#ext#@birminghamcitycouncil.onmicrosoft.com::d7d44069-bd37-44c0-8ebc-6bfbf36dc5c0" providerId="AD" clId="Web-{30D4B9AD-82AA-3C6A-E13A-6EECE8FF8265}" dt="2023-09-13T09:10:22.464" v="1471" actId="14100"/>
          <ac:picMkLst>
            <pc:docMk/>
            <pc:sldMk cId="1969599018" sldId="369"/>
            <ac:picMk id="2" creationId="{E7514081-8DE2-DC8C-4795-21773486260E}"/>
          </ac:picMkLst>
        </pc:picChg>
        <pc:picChg chg="add mod">
          <ac:chgData name="Keara Drumm" userId="S::keara.drumm_wearesnook.com#ext#@birminghamcitycouncil.onmicrosoft.com::d7d44069-bd37-44c0-8ebc-6bfbf36dc5c0" providerId="AD" clId="Web-{30D4B9AD-82AA-3C6A-E13A-6EECE8FF8265}" dt="2023-09-13T09:10:09.229" v="1468" actId="1076"/>
          <ac:picMkLst>
            <pc:docMk/>
            <pc:sldMk cId="1969599018" sldId="369"/>
            <ac:picMk id="3" creationId="{556D6BB0-DBB6-626E-31E1-F7E30070F433}"/>
          </ac:picMkLst>
        </pc:picChg>
        <pc:picChg chg="add mod">
          <ac:chgData name="Keara Drumm" userId="S::keara.drumm_wearesnook.com#ext#@birminghamcitycouncil.onmicrosoft.com::d7d44069-bd37-44c0-8ebc-6bfbf36dc5c0" providerId="AD" clId="Web-{30D4B9AD-82AA-3C6A-E13A-6EECE8FF8265}" dt="2023-09-13T09:10:11.291" v="1470" actId="1076"/>
          <ac:picMkLst>
            <pc:docMk/>
            <pc:sldMk cId="1969599018" sldId="369"/>
            <ac:picMk id="4" creationId="{D4E9B907-3351-249D-577B-83CE3E29EBD0}"/>
          </ac:picMkLst>
        </pc:picChg>
        <pc:picChg chg="add mod">
          <ac:chgData name="Keara Drumm" userId="S::keara.drumm_wearesnook.com#ext#@birminghamcitycouncil.onmicrosoft.com::d7d44069-bd37-44c0-8ebc-6bfbf36dc5c0" providerId="AD" clId="Web-{30D4B9AD-82AA-3C6A-E13A-6EECE8FF8265}" dt="2023-09-13T09:10:05.823" v="1467"/>
          <ac:picMkLst>
            <pc:docMk/>
            <pc:sldMk cId="1969599018" sldId="369"/>
            <ac:picMk id="6" creationId="{364A1EB2-5CA2-A1EA-C9F8-76ED6AFE7638}"/>
          </ac:picMkLst>
        </pc:picChg>
      </pc:sldChg>
      <pc:sldChg chg="modSp add del replId">
        <pc:chgData name="Keara Drumm" userId="S::keara.drumm_wearesnook.com#ext#@birminghamcitycouncil.onmicrosoft.com::d7d44069-bd37-44c0-8ebc-6bfbf36dc5c0" providerId="AD" clId="Web-{30D4B9AD-82AA-3C6A-E13A-6EECE8FF8265}" dt="2023-09-13T09:05:29.785" v="1382"/>
        <pc:sldMkLst>
          <pc:docMk/>
          <pc:sldMk cId="150652688" sldId="370"/>
        </pc:sldMkLst>
        <pc:spChg chg="mod">
          <ac:chgData name="Keara Drumm" userId="S::keara.drumm_wearesnook.com#ext#@birminghamcitycouncil.onmicrosoft.com::d7d44069-bd37-44c0-8ebc-6bfbf36dc5c0" providerId="AD" clId="Web-{30D4B9AD-82AA-3C6A-E13A-6EECE8FF8265}" dt="2023-09-13T09:01:57.092" v="1346" actId="20577"/>
          <ac:spMkLst>
            <pc:docMk/>
            <pc:sldMk cId="150652688" sldId="370"/>
            <ac:spMk id="5" creationId="{16482C4D-3855-6EEE-F33A-BA9CFA250B28}"/>
          </ac:spMkLst>
        </pc:spChg>
      </pc:sldChg>
      <pc:sldChg chg="addSp delSp modSp add ord replId">
        <pc:chgData name="Keara Drumm" userId="S::keara.drumm_wearesnook.com#ext#@birminghamcitycouncil.onmicrosoft.com::d7d44069-bd37-44c0-8ebc-6bfbf36dc5c0" providerId="AD" clId="Web-{30D4B9AD-82AA-3C6A-E13A-6EECE8FF8265}" dt="2023-09-13T09:16:14.753" v="1521" actId="1076"/>
        <pc:sldMkLst>
          <pc:docMk/>
          <pc:sldMk cId="417577865" sldId="371"/>
        </pc:sldMkLst>
        <pc:spChg chg="mod">
          <ac:chgData name="Keara Drumm" userId="S::keara.drumm_wearesnook.com#ext#@birminghamcitycouncil.onmicrosoft.com::d7d44069-bd37-44c0-8ebc-6bfbf36dc5c0" providerId="AD" clId="Web-{30D4B9AD-82AA-3C6A-E13A-6EECE8FF8265}" dt="2023-09-13T09:12:33.029" v="1486" actId="20577"/>
          <ac:spMkLst>
            <pc:docMk/>
            <pc:sldMk cId="417577865" sldId="371"/>
            <ac:spMk id="5" creationId="{16482C4D-3855-6EEE-F33A-BA9CFA250B28}"/>
          </ac:spMkLst>
        </pc:spChg>
        <pc:spChg chg="add ord">
          <ac:chgData name="Keara Drumm" userId="S::keara.drumm_wearesnook.com#ext#@birminghamcitycouncil.onmicrosoft.com::d7d44069-bd37-44c0-8ebc-6bfbf36dc5c0" providerId="AD" clId="Web-{30D4B9AD-82AA-3C6A-E13A-6EECE8FF8265}" dt="2023-09-13T09:13:12.155" v="1501"/>
          <ac:spMkLst>
            <pc:docMk/>
            <pc:sldMk cId="417577865" sldId="371"/>
            <ac:spMk id="7" creationId="{D19E8E08-21F3-9989-CD68-14F4BBBB6334}"/>
          </ac:spMkLst>
        </pc:spChg>
        <pc:picChg chg="add mod">
          <ac:chgData name="Keara Drumm" userId="S::keara.drumm_wearesnook.com#ext#@birminghamcitycouncil.onmicrosoft.com::d7d44069-bd37-44c0-8ebc-6bfbf36dc5c0" providerId="AD" clId="Web-{30D4B9AD-82AA-3C6A-E13A-6EECE8FF8265}" dt="2023-09-13T09:16:03.628" v="1516" actId="1076"/>
          <ac:picMkLst>
            <pc:docMk/>
            <pc:sldMk cId="417577865" sldId="371"/>
            <ac:picMk id="2" creationId="{84C54DBB-A798-5491-59CB-633CEA4913E6}"/>
          </ac:picMkLst>
        </pc:picChg>
        <pc:picChg chg="add del mod">
          <ac:chgData name="Keara Drumm" userId="S::keara.drumm_wearesnook.com#ext#@birminghamcitycouncil.onmicrosoft.com::d7d44069-bd37-44c0-8ebc-6bfbf36dc5c0" providerId="AD" clId="Web-{30D4B9AD-82AA-3C6A-E13A-6EECE8FF8265}" dt="2023-09-13T09:12:42.248" v="1492"/>
          <ac:picMkLst>
            <pc:docMk/>
            <pc:sldMk cId="417577865" sldId="371"/>
            <ac:picMk id="3" creationId="{197EB02F-5836-E2BB-7720-C139E4F6E6BD}"/>
          </ac:picMkLst>
        </pc:picChg>
        <pc:picChg chg="add mod">
          <ac:chgData name="Keara Drumm" userId="S::keara.drumm_wearesnook.com#ext#@birminghamcitycouncil.onmicrosoft.com::d7d44069-bd37-44c0-8ebc-6bfbf36dc5c0" providerId="AD" clId="Web-{30D4B9AD-82AA-3C6A-E13A-6EECE8FF8265}" dt="2023-09-13T09:16:14.753" v="1521" actId="1076"/>
          <ac:picMkLst>
            <pc:docMk/>
            <pc:sldMk cId="417577865" sldId="371"/>
            <ac:picMk id="4" creationId="{0BEF8B6A-B069-0BA7-000E-511497BE22D7}"/>
          </ac:picMkLst>
        </pc:picChg>
        <pc:picChg chg="add mod">
          <ac:chgData name="Keara Drumm" userId="S::keara.drumm_wearesnook.com#ext#@birminghamcitycouncil.onmicrosoft.com::d7d44069-bd37-44c0-8ebc-6bfbf36dc5c0" providerId="AD" clId="Web-{30D4B9AD-82AA-3C6A-E13A-6EECE8FF8265}" dt="2023-09-13T09:16:12.034" v="1520"/>
          <ac:picMkLst>
            <pc:docMk/>
            <pc:sldMk cId="417577865" sldId="371"/>
            <ac:picMk id="8" creationId="{1BB0A06D-F71B-F1A3-8F70-5DE92EFB3899}"/>
          </ac:picMkLst>
        </pc:picChg>
      </pc:sldChg>
      <pc:sldChg chg="addSp delSp modSp add replId">
        <pc:chgData name="Keara Drumm" userId="S::keara.drumm_wearesnook.com#ext#@birminghamcitycouncil.onmicrosoft.com::d7d44069-bd37-44c0-8ebc-6bfbf36dc5c0" providerId="AD" clId="Web-{30D4B9AD-82AA-3C6A-E13A-6EECE8FF8265}" dt="2023-09-13T09:11:31.887" v="1474" actId="1076"/>
        <pc:sldMkLst>
          <pc:docMk/>
          <pc:sldMk cId="3141291906" sldId="372"/>
        </pc:sldMkLst>
        <pc:spChg chg="mod">
          <ac:chgData name="Keara Drumm" userId="S::keara.drumm_wearesnook.com#ext#@birminghamcitycouncil.onmicrosoft.com::d7d44069-bd37-44c0-8ebc-6bfbf36dc5c0" providerId="AD" clId="Web-{30D4B9AD-82AA-3C6A-E13A-6EECE8FF8265}" dt="2023-09-13T09:06:29.958" v="1388" actId="20577"/>
          <ac:spMkLst>
            <pc:docMk/>
            <pc:sldMk cId="3141291906" sldId="372"/>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9:06:56.068" v="1395"/>
          <ac:spMkLst>
            <pc:docMk/>
            <pc:sldMk cId="3141291906" sldId="372"/>
            <ac:spMk id="9" creationId="{89602F25-9E0A-C7A2-5598-952C8CE82D4E}"/>
          </ac:spMkLst>
        </pc:spChg>
        <pc:picChg chg="del">
          <ac:chgData name="Keara Drumm" userId="S::keara.drumm_wearesnook.com#ext#@birminghamcitycouncil.onmicrosoft.com::d7d44069-bd37-44c0-8ebc-6bfbf36dc5c0" providerId="AD" clId="Web-{30D4B9AD-82AA-3C6A-E13A-6EECE8FF8265}" dt="2023-09-13T09:08:33.742" v="1419"/>
          <ac:picMkLst>
            <pc:docMk/>
            <pc:sldMk cId="3141291906" sldId="372"/>
            <ac:picMk id="2" creationId="{E7514081-8DE2-DC8C-4795-21773486260E}"/>
          </ac:picMkLst>
        </pc:picChg>
        <pc:picChg chg="del">
          <ac:chgData name="Keara Drumm" userId="S::keara.drumm_wearesnook.com#ext#@birminghamcitycouncil.onmicrosoft.com::d7d44069-bd37-44c0-8ebc-6bfbf36dc5c0" providerId="AD" clId="Web-{30D4B9AD-82AA-3C6A-E13A-6EECE8FF8265}" dt="2023-09-13T09:06:40.427" v="1391"/>
          <ac:picMkLst>
            <pc:docMk/>
            <pc:sldMk cId="3141291906" sldId="372"/>
            <ac:picMk id="3" creationId="{556D6BB0-DBB6-626E-31E1-F7E30070F433}"/>
          </ac:picMkLst>
        </pc:picChg>
        <pc:picChg chg="del">
          <ac:chgData name="Keara Drumm" userId="S::keara.drumm_wearesnook.com#ext#@birminghamcitycouncil.onmicrosoft.com::d7d44069-bd37-44c0-8ebc-6bfbf36dc5c0" providerId="AD" clId="Web-{30D4B9AD-82AA-3C6A-E13A-6EECE8FF8265}" dt="2023-09-13T09:06:57.802" v="1396"/>
          <ac:picMkLst>
            <pc:docMk/>
            <pc:sldMk cId="3141291906" sldId="372"/>
            <ac:picMk id="4" creationId="{D4E9B907-3351-249D-577B-83CE3E29EBD0}"/>
          </ac:picMkLst>
        </pc:picChg>
        <pc:picChg chg="del">
          <ac:chgData name="Keara Drumm" userId="S::keara.drumm_wearesnook.com#ext#@birminghamcitycouncil.onmicrosoft.com::d7d44069-bd37-44c0-8ebc-6bfbf36dc5c0" providerId="AD" clId="Web-{30D4B9AD-82AA-3C6A-E13A-6EECE8FF8265}" dt="2023-09-13T09:06:58.693" v="1397"/>
          <ac:picMkLst>
            <pc:docMk/>
            <pc:sldMk cId="3141291906" sldId="372"/>
            <ac:picMk id="6" creationId="{364A1EB2-5CA2-A1EA-C9F8-76ED6AFE7638}"/>
          </ac:picMkLst>
        </pc:picChg>
        <pc:picChg chg="add mod">
          <ac:chgData name="Keara Drumm" userId="S::keara.drumm_wearesnook.com#ext#@birminghamcitycouncil.onmicrosoft.com::d7d44069-bd37-44c0-8ebc-6bfbf36dc5c0" providerId="AD" clId="Web-{30D4B9AD-82AA-3C6A-E13A-6EECE8FF8265}" dt="2023-09-13T09:10:00.260" v="1462" actId="1076"/>
          <ac:picMkLst>
            <pc:docMk/>
            <pc:sldMk cId="3141291906" sldId="372"/>
            <ac:picMk id="7" creationId="{975C0B0C-CFBD-7D11-B48B-51EDD2584448}"/>
          </ac:picMkLst>
        </pc:picChg>
        <pc:picChg chg="add mod">
          <ac:chgData name="Keara Drumm" userId="S::keara.drumm_wearesnook.com#ext#@birminghamcitycouncil.onmicrosoft.com::d7d44069-bd37-44c0-8ebc-6bfbf36dc5c0" providerId="AD" clId="Web-{30D4B9AD-82AA-3C6A-E13A-6EECE8FF8265}" dt="2023-09-13T09:10:00.276" v="1464" actId="1076"/>
          <ac:picMkLst>
            <pc:docMk/>
            <pc:sldMk cId="3141291906" sldId="372"/>
            <ac:picMk id="8" creationId="{75D50C18-B7C0-1204-A39C-ED2849D13BD1}"/>
          </ac:picMkLst>
        </pc:picChg>
        <pc:picChg chg="add mod">
          <ac:chgData name="Keara Drumm" userId="S::keara.drumm_wearesnook.com#ext#@birminghamcitycouncil.onmicrosoft.com::d7d44069-bd37-44c0-8ebc-6bfbf36dc5c0" providerId="AD" clId="Web-{30D4B9AD-82AA-3C6A-E13A-6EECE8FF8265}" dt="2023-09-13T09:10:00.276" v="1463" actId="1076"/>
          <ac:picMkLst>
            <pc:docMk/>
            <pc:sldMk cId="3141291906" sldId="372"/>
            <ac:picMk id="10" creationId="{037BDCCD-36CC-E7B9-A84E-DA3D0E4C6EAC}"/>
          </ac:picMkLst>
        </pc:picChg>
        <pc:picChg chg="add mod">
          <ac:chgData name="Keara Drumm" userId="S::keara.drumm_wearesnook.com#ext#@birminghamcitycouncil.onmicrosoft.com::d7d44069-bd37-44c0-8ebc-6bfbf36dc5c0" providerId="AD" clId="Web-{30D4B9AD-82AA-3C6A-E13A-6EECE8FF8265}" dt="2023-09-13T09:11:31.887" v="1474" actId="1076"/>
          <ac:picMkLst>
            <pc:docMk/>
            <pc:sldMk cId="3141291906" sldId="372"/>
            <ac:picMk id="11" creationId="{7CACA35D-4D88-6D27-1AE9-E023B98FFCC3}"/>
          </ac:picMkLst>
        </pc:picChg>
      </pc:sldChg>
      <pc:sldChg chg="modSp add del replId">
        <pc:chgData name="Keara Drumm" userId="S::keara.drumm_wearesnook.com#ext#@birminghamcitycouncil.onmicrosoft.com::d7d44069-bd37-44c0-8ebc-6bfbf36dc5c0" providerId="AD" clId="Web-{30D4B9AD-82AA-3C6A-E13A-6EECE8FF8265}" dt="2023-09-13T09:36:55.876" v="2228"/>
        <pc:sldMkLst>
          <pc:docMk/>
          <pc:sldMk cId="3787703347" sldId="373"/>
        </pc:sldMkLst>
        <pc:spChg chg="mod">
          <ac:chgData name="Keara Drumm" userId="S::keara.drumm_wearesnook.com#ext#@birminghamcitycouncil.onmicrosoft.com::d7d44069-bd37-44c0-8ebc-6bfbf36dc5c0" providerId="AD" clId="Web-{30D4B9AD-82AA-3C6A-E13A-6EECE8FF8265}" dt="2023-09-13T09:36:31.595" v="2215" actId="20577"/>
          <ac:spMkLst>
            <pc:docMk/>
            <pc:sldMk cId="3787703347" sldId="373"/>
            <ac:spMk id="9" creationId="{95EF8396-5BB7-31EC-EA8B-B9B5D288D391}"/>
          </ac:spMkLst>
        </pc:spChg>
      </pc:sldChg>
      <pc:sldChg chg="addSp modSp add del replId">
        <pc:chgData name="Keara Drumm" userId="S::keara.drumm_wearesnook.com#ext#@birminghamcitycouncil.onmicrosoft.com::d7d44069-bd37-44c0-8ebc-6bfbf36dc5c0" providerId="AD" clId="Web-{30D4B9AD-82AA-3C6A-E13A-6EECE8FF8265}" dt="2023-09-13T09:24:46.375" v="1610"/>
        <pc:sldMkLst>
          <pc:docMk/>
          <pc:sldMk cId="2011569535" sldId="374"/>
        </pc:sldMkLst>
        <pc:spChg chg="add ord">
          <ac:chgData name="Keara Drumm" userId="S::keara.drumm_wearesnook.com#ext#@birminghamcitycouncil.onmicrosoft.com::d7d44069-bd37-44c0-8ebc-6bfbf36dc5c0" providerId="AD" clId="Web-{30D4B9AD-82AA-3C6A-E13A-6EECE8FF8265}" dt="2023-09-13T09:19:35.274" v="1555"/>
          <ac:spMkLst>
            <pc:docMk/>
            <pc:sldMk cId="2011569535" sldId="374"/>
            <ac:spMk id="4" creationId="{E8F8948A-8C20-A9F7-597C-65665A7ADABB}"/>
          </ac:spMkLst>
        </pc:spChg>
        <pc:spChg chg="mod">
          <ac:chgData name="Keara Drumm" userId="S::keara.drumm_wearesnook.com#ext#@birminghamcitycouncil.onmicrosoft.com::d7d44069-bd37-44c0-8ebc-6bfbf36dc5c0" providerId="AD" clId="Web-{30D4B9AD-82AA-3C6A-E13A-6EECE8FF8265}" dt="2023-09-13T09:19:45.352" v="1564" actId="20577"/>
          <ac:spMkLst>
            <pc:docMk/>
            <pc:sldMk cId="2011569535" sldId="374"/>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9:20:22.337" v="1588" actId="20577"/>
          <ac:spMkLst>
            <pc:docMk/>
            <pc:sldMk cId="2011569535" sldId="374"/>
            <ac:spMk id="9" creationId="{95EF8396-5BB7-31EC-EA8B-B9B5D288D391}"/>
          </ac:spMkLst>
        </pc:spChg>
        <pc:picChg chg="add mod">
          <ac:chgData name="Keara Drumm" userId="S::keara.drumm_wearesnook.com#ext#@birminghamcitycouncil.onmicrosoft.com::d7d44069-bd37-44c0-8ebc-6bfbf36dc5c0" providerId="AD" clId="Web-{30D4B9AD-82AA-3C6A-E13A-6EECE8FF8265}" dt="2023-09-13T09:19:57.883" v="1567" actId="1076"/>
          <ac:picMkLst>
            <pc:docMk/>
            <pc:sldMk cId="2011569535" sldId="374"/>
            <ac:picMk id="2" creationId="{B6D188E6-9A08-0035-FE3C-E10868F2A519}"/>
          </ac:picMkLst>
        </pc:picChg>
        <pc:picChg chg="add">
          <ac:chgData name="Keara Drumm" userId="S::keara.drumm_wearesnook.com#ext#@birminghamcitycouncil.onmicrosoft.com::d7d44069-bd37-44c0-8ebc-6bfbf36dc5c0" providerId="AD" clId="Web-{30D4B9AD-82AA-3C6A-E13A-6EECE8FF8265}" dt="2023-09-13T09:24:16.280" v="1605"/>
          <ac:picMkLst>
            <pc:docMk/>
            <pc:sldMk cId="2011569535" sldId="374"/>
            <ac:picMk id="7" creationId="{3AEBCF85-5845-9C3D-CC83-A7E7FEB3E10B}"/>
          </ac:picMkLst>
        </pc:picChg>
      </pc:sldChg>
      <pc:sldChg chg="addSp delSp modSp add del replId">
        <pc:chgData name="Keara Drumm" userId="S::keara.drumm_wearesnook.com#ext#@birminghamcitycouncil.onmicrosoft.com::d7d44069-bd37-44c0-8ebc-6bfbf36dc5c0" providerId="AD" clId="Web-{30D4B9AD-82AA-3C6A-E13A-6EECE8FF8265}" dt="2023-09-13T09:26:50.393" v="1694"/>
        <pc:sldMkLst>
          <pc:docMk/>
          <pc:sldMk cId="2554485269" sldId="375"/>
        </pc:sldMkLst>
        <pc:spChg chg="mod">
          <ac:chgData name="Keara Drumm" userId="S::keara.drumm_wearesnook.com#ext#@birminghamcitycouncil.onmicrosoft.com::d7d44069-bd37-44c0-8ebc-6bfbf36dc5c0" providerId="AD" clId="Web-{30D4B9AD-82AA-3C6A-E13A-6EECE8FF8265}" dt="2023-09-13T09:21:02.213" v="1601" actId="20577"/>
          <ac:spMkLst>
            <pc:docMk/>
            <pc:sldMk cId="2554485269" sldId="375"/>
            <ac:spMk id="9" creationId="{95EF8396-5BB7-31EC-EA8B-B9B5D288D391}"/>
          </ac:spMkLst>
        </pc:spChg>
        <pc:picChg chg="add del mod">
          <ac:chgData name="Keara Drumm" userId="S::keara.drumm_wearesnook.com#ext#@birminghamcitycouncil.onmicrosoft.com::d7d44069-bd37-44c0-8ebc-6bfbf36dc5c0" providerId="AD" clId="Web-{30D4B9AD-82AA-3C6A-E13A-6EECE8FF8265}" dt="2023-09-13T09:24:32.062" v="1608"/>
          <ac:picMkLst>
            <pc:docMk/>
            <pc:sldMk cId="2554485269" sldId="375"/>
            <ac:picMk id="2" creationId="{B6D188E6-9A08-0035-FE3C-E10868F2A519}"/>
          </ac:picMkLst>
        </pc:picChg>
      </pc:sldChg>
      <pc:sldChg chg="addSp delSp modSp add replId">
        <pc:chgData name="Keara Drumm" userId="S::keara.drumm_wearesnook.com#ext#@birminghamcitycouncil.onmicrosoft.com::d7d44069-bd37-44c0-8ebc-6bfbf36dc5c0" providerId="AD" clId="Web-{30D4B9AD-82AA-3C6A-E13A-6EECE8FF8265}" dt="2023-09-13T09:35:19.515" v="2146" actId="20577"/>
        <pc:sldMkLst>
          <pc:docMk/>
          <pc:sldMk cId="2228668172" sldId="376"/>
        </pc:sldMkLst>
        <pc:spChg chg="mod">
          <ac:chgData name="Keara Drumm" userId="S::keara.drumm_wearesnook.com#ext#@birminghamcitycouncil.onmicrosoft.com::d7d44069-bd37-44c0-8ebc-6bfbf36dc5c0" providerId="AD" clId="Web-{30D4B9AD-82AA-3C6A-E13A-6EECE8FF8265}" dt="2023-09-13T09:28:49.427" v="1795" actId="20577"/>
          <ac:spMkLst>
            <pc:docMk/>
            <pc:sldMk cId="2228668172" sldId="376"/>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9:35:19.515" v="2146" actId="20577"/>
          <ac:spMkLst>
            <pc:docMk/>
            <pc:sldMk cId="2228668172" sldId="376"/>
            <ac:spMk id="9" creationId="{95EF8396-5BB7-31EC-EA8B-B9B5D288D391}"/>
          </ac:spMkLst>
        </pc:spChg>
        <pc:picChg chg="mod">
          <ac:chgData name="Keara Drumm" userId="S::keara.drumm_wearesnook.com#ext#@birminghamcitycouncil.onmicrosoft.com::d7d44069-bd37-44c0-8ebc-6bfbf36dc5c0" providerId="AD" clId="Web-{30D4B9AD-82AA-3C6A-E13A-6EECE8FF8265}" dt="2023-09-13T09:26:39.159" v="1693" actId="1076"/>
          <ac:picMkLst>
            <pc:docMk/>
            <pc:sldMk cId="2228668172" sldId="376"/>
            <ac:picMk id="2" creationId="{B6D188E6-9A08-0035-FE3C-E10868F2A519}"/>
          </ac:picMkLst>
        </pc:picChg>
        <pc:picChg chg="add del mod">
          <ac:chgData name="Keara Drumm" userId="S::keara.drumm_wearesnook.com#ext#@birminghamcitycouncil.onmicrosoft.com::d7d44069-bd37-44c0-8ebc-6bfbf36dc5c0" providerId="AD" clId="Web-{30D4B9AD-82AA-3C6A-E13A-6EECE8FF8265}" dt="2023-09-13T09:24:58.453" v="1614"/>
          <ac:picMkLst>
            <pc:docMk/>
            <pc:sldMk cId="2228668172" sldId="376"/>
            <ac:picMk id="6" creationId="{27DA7B83-5D7E-BE8A-629E-6A3133368C7B}"/>
          </ac:picMkLst>
        </pc:picChg>
        <pc:picChg chg="del">
          <ac:chgData name="Keara Drumm" userId="S::keara.drumm_wearesnook.com#ext#@birminghamcitycouncil.onmicrosoft.com::d7d44069-bd37-44c0-8ebc-6bfbf36dc5c0" providerId="AD" clId="Web-{30D4B9AD-82AA-3C6A-E13A-6EECE8FF8265}" dt="2023-09-13T09:24:37.499" v="1609"/>
          <ac:picMkLst>
            <pc:docMk/>
            <pc:sldMk cId="2228668172" sldId="376"/>
            <ac:picMk id="7" creationId="{3AEBCF85-5845-9C3D-CC83-A7E7FEB3E10B}"/>
          </ac:picMkLst>
        </pc:picChg>
      </pc:sldChg>
      <pc:sldChg chg="addSp delSp modSp add replId">
        <pc:chgData name="Keara Drumm" userId="S::keara.drumm_wearesnook.com#ext#@birminghamcitycouncil.onmicrosoft.com::d7d44069-bd37-44c0-8ebc-6bfbf36dc5c0" providerId="AD" clId="Web-{30D4B9AD-82AA-3C6A-E13A-6EECE8FF8265}" dt="2023-09-13T09:35:10.796" v="2143" actId="20577"/>
        <pc:sldMkLst>
          <pc:docMk/>
          <pc:sldMk cId="3213414449" sldId="377"/>
        </pc:sldMkLst>
        <pc:spChg chg="mod">
          <ac:chgData name="Keara Drumm" userId="S::keara.drumm_wearesnook.com#ext#@birminghamcitycouncil.onmicrosoft.com::d7d44069-bd37-44c0-8ebc-6bfbf36dc5c0" providerId="AD" clId="Web-{30D4B9AD-82AA-3C6A-E13A-6EECE8FF8265}" dt="2023-09-13T09:28:54.896" v="1798" actId="20577"/>
          <ac:spMkLst>
            <pc:docMk/>
            <pc:sldMk cId="3213414449" sldId="377"/>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9:35:10.796" v="2143" actId="20577"/>
          <ac:spMkLst>
            <pc:docMk/>
            <pc:sldMk cId="3213414449" sldId="377"/>
            <ac:spMk id="9" creationId="{95EF8396-5BB7-31EC-EA8B-B9B5D288D391}"/>
          </ac:spMkLst>
        </pc:spChg>
        <pc:picChg chg="mod">
          <ac:chgData name="Keara Drumm" userId="S::keara.drumm_wearesnook.com#ext#@birminghamcitycouncil.onmicrosoft.com::d7d44069-bd37-44c0-8ebc-6bfbf36dc5c0" providerId="AD" clId="Web-{30D4B9AD-82AA-3C6A-E13A-6EECE8FF8265}" dt="2023-09-13T09:26:34.737" v="1692" actId="1076"/>
          <ac:picMkLst>
            <pc:docMk/>
            <pc:sldMk cId="3213414449" sldId="377"/>
            <ac:picMk id="2" creationId="{B6D188E6-9A08-0035-FE3C-E10868F2A519}"/>
          </ac:picMkLst>
        </pc:picChg>
        <pc:picChg chg="add del mod">
          <ac:chgData name="Keara Drumm" userId="S::keara.drumm_wearesnook.com#ext#@birminghamcitycouncil.onmicrosoft.com::d7d44069-bd37-44c0-8ebc-6bfbf36dc5c0" providerId="AD" clId="Web-{30D4B9AD-82AA-3C6A-E13A-6EECE8FF8265}" dt="2023-09-13T09:25:36.251" v="1628"/>
          <ac:picMkLst>
            <pc:docMk/>
            <pc:sldMk cId="3213414449" sldId="377"/>
            <ac:picMk id="6" creationId="{52DD8A23-10F3-58E2-0FAE-CB5D51564D18}"/>
          </ac:picMkLst>
        </pc:picChg>
      </pc:sldChg>
      <pc:sldChg chg="addSp delSp modSp add replId">
        <pc:chgData name="Keara Drumm" userId="S::keara.drumm_wearesnook.com#ext#@birminghamcitycouncil.onmicrosoft.com::d7d44069-bd37-44c0-8ebc-6bfbf36dc5c0" providerId="AD" clId="Web-{30D4B9AD-82AA-3C6A-E13A-6EECE8FF8265}" dt="2023-09-13T09:36:52.658" v="2227" actId="20577"/>
        <pc:sldMkLst>
          <pc:docMk/>
          <pc:sldMk cId="2460240045" sldId="378"/>
        </pc:sldMkLst>
        <pc:spChg chg="mod">
          <ac:chgData name="Keara Drumm" userId="S::keara.drumm_wearesnook.com#ext#@birminghamcitycouncil.onmicrosoft.com::d7d44069-bd37-44c0-8ebc-6bfbf36dc5c0" providerId="AD" clId="Web-{30D4B9AD-82AA-3C6A-E13A-6EECE8FF8265}" dt="2023-09-13T09:28:58.521" v="1800" actId="20577"/>
          <ac:spMkLst>
            <pc:docMk/>
            <pc:sldMk cId="2460240045" sldId="378"/>
            <ac:spMk id="5" creationId="{16482C4D-3855-6EEE-F33A-BA9CFA250B28}"/>
          </ac:spMkLst>
        </pc:spChg>
        <pc:spChg chg="mod">
          <ac:chgData name="Keara Drumm" userId="S::keara.drumm_wearesnook.com#ext#@birminghamcitycouncil.onmicrosoft.com::d7d44069-bd37-44c0-8ebc-6bfbf36dc5c0" providerId="AD" clId="Web-{30D4B9AD-82AA-3C6A-E13A-6EECE8FF8265}" dt="2023-09-13T09:36:52.658" v="2227" actId="20577"/>
          <ac:spMkLst>
            <pc:docMk/>
            <pc:sldMk cId="2460240045" sldId="378"/>
            <ac:spMk id="9" creationId="{95EF8396-5BB7-31EC-EA8B-B9B5D288D391}"/>
          </ac:spMkLst>
        </pc:spChg>
        <pc:picChg chg="del">
          <ac:chgData name="Keara Drumm" userId="S::keara.drumm_wearesnook.com#ext#@birminghamcitycouncil.onmicrosoft.com::d7d44069-bd37-44c0-8ebc-6bfbf36dc5c0" providerId="AD" clId="Web-{30D4B9AD-82AA-3C6A-E13A-6EECE8FF8265}" dt="2023-09-13T09:29:55.554" v="1814"/>
          <ac:picMkLst>
            <pc:docMk/>
            <pc:sldMk cId="2460240045" sldId="378"/>
            <ac:picMk id="2" creationId="{B6D188E6-9A08-0035-FE3C-E10868F2A519}"/>
          </ac:picMkLst>
        </pc:picChg>
        <pc:picChg chg="add mod ord">
          <ac:chgData name="Keara Drumm" userId="S::keara.drumm_wearesnook.com#ext#@birminghamcitycouncil.onmicrosoft.com::d7d44069-bd37-44c0-8ebc-6bfbf36dc5c0" providerId="AD" clId="Web-{30D4B9AD-82AA-3C6A-E13A-6EECE8FF8265}" dt="2023-09-13T09:29:57.570" v="1815"/>
          <ac:picMkLst>
            <pc:docMk/>
            <pc:sldMk cId="2460240045" sldId="378"/>
            <ac:picMk id="3" creationId="{BC53C80D-FE83-7FBB-2DB8-BEC70CEF4A2E}"/>
          </ac:picMkLst>
        </pc:picChg>
      </pc:sldChg>
    </pc:docChg>
  </pc:docChgLst>
  <pc:docChgLst>
    <pc:chgData name="Karen McPherson" userId="S::karen.mcpherson_necsws.com#ext#@birminghamcitycouncil.onmicrosoft.com::2a9f0f23-b44d-4b86-844b-bf8170181fc9" providerId="AD" clId="Web-{3FDF4E47-5FCC-49AD-8040-E3BCAFDDD775}"/>
    <pc:docChg chg="modSld">
      <pc:chgData name="Karen McPherson" userId="S::karen.mcpherson_necsws.com#ext#@birminghamcitycouncil.onmicrosoft.com::2a9f0f23-b44d-4b86-844b-bf8170181fc9" providerId="AD" clId="Web-{3FDF4E47-5FCC-49AD-8040-E3BCAFDDD775}" dt="2023-11-07T13:20:55.122" v="13" actId="1076"/>
      <pc:docMkLst>
        <pc:docMk/>
      </pc:docMkLst>
      <pc:sldChg chg="addSp delSp modSp">
        <pc:chgData name="Karen McPherson" userId="S::karen.mcpherson_necsws.com#ext#@birminghamcitycouncil.onmicrosoft.com::2a9f0f23-b44d-4b86-844b-bf8170181fc9" providerId="AD" clId="Web-{3FDF4E47-5FCC-49AD-8040-E3BCAFDDD775}" dt="2023-11-07T13:20:55.122" v="13" actId="1076"/>
        <pc:sldMkLst>
          <pc:docMk/>
          <pc:sldMk cId="695689973" sldId="404"/>
        </pc:sldMkLst>
        <pc:spChg chg="mod">
          <ac:chgData name="Karen McPherson" userId="S::karen.mcpherson_necsws.com#ext#@birminghamcitycouncil.onmicrosoft.com::2a9f0f23-b44d-4b86-844b-bf8170181fc9" providerId="AD" clId="Web-{3FDF4E47-5FCC-49AD-8040-E3BCAFDDD775}" dt="2023-11-07T13:20:55.122" v="13" actId="1076"/>
          <ac:spMkLst>
            <pc:docMk/>
            <pc:sldMk cId="695689973" sldId="404"/>
            <ac:spMk id="2" creationId="{65B8B7B2-55A8-A985-FEDC-A017C211184B}"/>
          </ac:spMkLst>
        </pc:spChg>
        <pc:spChg chg="add">
          <ac:chgData name="Karen McPherson" userId="S::karen.mcpherson_necsws.com#ext#@birminghamcitycouncil.onmicrosoft.com::2a9f0f23-b44d-4b86-844b-bf8170181fc9" providerId="AD" clId="Web-{3FDF4E47-5FCC-49AD-8040-E3BCAFDDD775}" dt="2023-11-07T13:20:49.090" v="12"/>
          <ac:spMkLst>
            <pc:docMk/>
            <pc:sldMk cId="695689973" sldId="404"/>
            <ac:spMk id="10" creationId="{F5E5F7E6-6F4D-7DC5-FA0B-181E2147111F}"/>
          </ac:spMkLst>
        </pc:spChg>
        <pc:spChg chg="add">
          <ac:chgData name="Karen McPherson" userId="S::karen.mcpherson_necsws.com#ext#@birminghamcitycouncil.onmicrosoft.com::2a9f0f23-b44d-4b86-844b-bf8170181fc9" providerId="AD" clId="Web-{3FDF4E47-5FCC-49AD-8040-E3BCAFDDD775}" dt="2023-11-07T13:20:49.090" v="12"/>
          <ac:spMkLst>
            <pc:docMk/>
            <pc:sldMk cId="695689973" sldId="404"/>
            <ac:spMk id="11" creationId="{A7D49936-2E8A-39E2-EA18-EFDCACD522CB}"/>
          </ac:spMkLst>
        </pc:spChg>
        <pc:spChg chg="add">
          <ac:chgData name="Karen McPherson" userId="S::karen.mcpherson_necsws.com#ext#@birminghamcitycouncil.onmicrosoft.com::2a9f0f23-b44d-4b86-844b-bf8170181fc9" providerId="AD" clId="Web-{3FDF4E47-5FCC-49AD-8040-E3BCAFDDD775}" dt="2023-11-07T13:20:49.090" v="12"/>
          <ac:spMkLst>
            <pc:docMk/>
            <pc:sldMk cId="695689973" sldId="404"/>
            <ac:spMk id="12" creationId="{988C4E76-5B89-667E-2558-783373A85E44}"/>
          </ac:spMkLst>
        </pc:spChg>
        <pc:spChg chg="del">
          <ac:chgData name="Karen McPherson" userId="S::karen.mcpherson_necsws.com#ext#@birminghamcitycouncil.onmicrosoft.com::2a9f0f23-b44d-4b86-844b-bf8170181fc9" providerId="AD" clId="Web-{3FDF4E47-5FCC-49AD-8040-E3BCAFDDD775}" dt="2023-11-07T13:20:47.184" v="7"/>
          <ac:spMkLst>
            <pc:docMk/>
            <pc:sldMk cId="695689973" sldId="404"/>
            <ac:spMk id="17" creationId="{307EE5EF-3A74-592C-5867-6E5E90EA1A40}"/>
          </ac:spMkLst>
        </pc:spChg>
        <pc:spChg chg="del">
          <ac:chgData name="Karen McPherson" userId="S::karen.mcpherson_necsws.com#ext#@birminghamcitycouncil.onmicrosoft.com::2a9f0f23-b44d-4b86-844b-bf8170181fc9" providerId="AD" clId="Web-{3FDF4E47-5FCC-49AD-8040-E3BCAFDDD775}" dt="2023-11-07T13:20:47.184" v="6"/>
          <ac:spMkLst>
            <pc:docMk/>
            <pc:sldMk cId="695689973" sldId="404"/>
            <ac:spMk id="18" creationId="{B2E53B3D-26CF-92AC-3C68-89E8719155EE}"/>
          </ac:spMkLst>
        </pc:spChg>
        <pc:spChg chg="del">
          <ac:chgData name="Karen McPherson" userId="S::karen.mcpherson_necsws.com#ext#@birminghamcitycouncil.onmicrosoft.com::2a9f0f23-b44d-4b86-844b-bf8170181fc9" providerId="AD" clId="Web-{3FDF4E47-5FCC-49AD-8040-E3BCAFDDD775}" dt="2023-11-07T13:20:47.184" v="5"/>
          <ac:spMkLst>
            <pc:docMk/>
            <pc:sldMk cId="695689973" sldId="404"/>
            <ac:spMk id="19" creationId="{8CD99986-6CBF-0BC8-D347-F3D9EA5F63E7}"/>
          </ac:spMkLst>
        </pc:spChg>
        <pc:spChg chg="del">
          <ac:chgData name="Karen McPherson" userId="S::karen.mcpherson_necsws.com#ext#@birminghamcitycouncil.onmicrosoft.com::2a9f0f23-b44d-4b86-844b-bf8170181fc9" providerId="AD" clId="Web-{3FDF4E47-5FCC-49AD-8040-E3BCAFDDD775}" dt="2023-11-07T13:20:47.184" v="4"/>
          <ac:spMkLst>
            <pc:docMk/>
            <pc:sldMk cId="695689973" sldId="404"/>
            <ac:spMk id="20" creationId="{9485676E-57DC-105A-0AAC-3EB76BB4F8BB}"/>
          </ac:spMkLst>
        </pc:spChg>
        <pc:spChg chg="add">
          <ac:chgData name="Karen McPherson" userId="S::karen.mcpherson_necsws.com#ext#@birminghamcitycouncil.onmicrosoft.com::2a9f0f23-b44d-4b86-844b-bf8170181fc9" providerId="AD" clId="Web-{3FDF4E47-5FCC-49AD-8040-E3BCAFDDD775}" dt="2023-11-07T13:20:49.090" v="12"/>
          <ac:spMkLst>
            <pc:docMk/>
            <pc:sldMk cId="695689973" sldId="404"/>
            <ac:spMk id="24" creationId="{951AAC14-0778-DA36-8655-0D44D5A42BB9}"/>
          </ac:spMkLst>
        </pc:spChg>
        <pc:picChg chg="del">
          <ac:chgData name="Karen McPherson" userId="S::karen.mcpherson_necsws.com#ext#@birminghamcitycouncil.onmicrosoft.com::2a9f0f23-b44d-4b86-844b-bf8170181fc9" providerId="AD" clId="Web-{3FDF4E47-5FCC-49AD-8040-E3BCAFDDD775}" dt="2023-11-07T13:20:47.184" v="2"/>
          <ac:picMkLst>
            <pc:docMk/>
            <pc:sldMk cId="695689973" sldId="404"/>
            <ac:picMk id="3" creationId="{E0A5D8E5-139A-658D-0E95-E978E3E82F30}"/>
          </ac:picMkLst>
        </pc:picChg>
        <pc:picChg chg="add">
          <ac:chgData name="Karen McPherson" userId="S::karen.mcpherson_necsws.com#ext#@birminghamcitycouncil.onmicrosoft.com::2a9f0f23-b44d-4b86-844b-bf8170181fc9" providerId="AD" clId="Web-{3FDF4E47-5FCC-49AD-8040-E3BCAFDDD775}" dt="2023-11-07T13:20:49.090" v="12"/>
          <ac:picMkLst>
            <pc:docMk/>
            <pc:sldMk cId="695689973" sldId="404"/>
            <ac:picMk id="4" creationId="{F43F1732-845B-8513-2462-73BC53ACA783}"/>
          </ac:picMkLst>
        </pc:picChg>
        <pc:picChg chg="del">
          <ac:chgData name="Karen McPherson" userId="S::karen.mcpherson_necsws.com#ext#@birminghamcitycouncil.onmicrosoft.com::2a9f0f23-b44d-4b86-844b-bf8170181fc9" providerId="AD" clId="Web-{3FDF4E47-5FCC-49AD-8040-E3BCAFDDD775}" dt="2023-11-07T13:20:47.840" v="11"/>
          <ac:picMkLst>
            <pc:docMk/>
            <pc:sldMk cId="695689973" sldId="404"/>
            <ac:picMk id="7" creationId="{6BF00E24-030F-8806-736E-BF3107C0A2E1}"/>
          </ac:picMkLst>
        </pc:picChg>
        <pc:picChg chg="add">
          <ac:chgData name="Karen McPherson" userId="S::karen.mcpherson_necsws.com#ext#@birminghamcitycouncil.onmicrosoft.com::2a9f0f23-b44d-4b86-844b-bf8170181fc9" providerId="AD" clId="Web-{3FDF4E47-5FCC-49AD-8040-E3BCAFDDD775}" dt="2023-11-07T13:20:49.090" v="12"/>
          <ac:picMkLst>
            <pc:docMk/>
            <pc:sldMk cId="695689973" sldId="404"/>
            <ac:picMk id="8" creationId="{39AB9FBC-0EF7-3A78-79B4-1B4F0D5336FB}"/>
          </ac:picMkLst>
        </pc:picChg>
        <pc:picChg chg="del">
          <ac:chgData name="Karen McPherson" userId="S::karen.mcpherson_necsws.com#ext#@birminghamcitycouncil.onmicrosoft.com::2a9f0f23-b44d-4b86-844b-bf8170181fc9" providerId="AD" clId="Web-{3FDF4E47-5FCC-49AD-8040-E3BCAFDDD775}" dt="2023-11-07T13:20:47.184" v="10"/>
          <ac:picMkLst>
            <pc:docMk/>
            <pc:sldMk cId="695689973" sldId="404"/>
            <ac:picMk id="9" creationId="{8CE18E1A-6893-EA2E-0267-5BD69B2BE0C3}"/>
          </ac:picMkLst>
        </pc:picChg>
        <pc:picChg chg="add">
          <ac:chgData name="Karen McPherson" userId="S::karen.mcpherson_necsws.com#ext#@birminghamcitycouncil.onmicrosoft.com::2a9f0f23-b44d-4b86-844b-bf8170181fc9" providerId="AD" clId="Web-{3FDF4E47-5FCC-49AD-8040-E3BCAFDDD775}" dt="2023-11-07T13:20:49.090" v="12"/>
          <ac:picMkLst>
            <pc:docMk/>
            <pc:sldMk cId="695689973" sldId="404"/>
            <ac:picMk id="15" creationId="{02BCCA4C-4F35-6A51-9A31-FC24FED07176}"/>
          </ac:picMkLst>
        </pc:picChg>
        <pc:picChg chg="del">
          <ac:chgData name="Karen McPherson" userId="S::karen.mcpherson_necsws.com#ext#@birminghamcitycouncil.onmicrosoft.com::2a9f0f23-b44d-4b86-844b-bf8170181fc9" providerId="AD" clId="Web-{3FDF4E47-5FCC-49AD-8040-E3BCAFDDD775}" dt="2023-11-07T13:20:47.184" v="8"/>
          <ac:picMkLst>
            <pc:docMk/>
            <pc:sldMk cId="695689973" sldId="404"/>
            <ac:picMk id="16" creationId="{96B1FD2C-945F-6B45-0978-8C8E30FA3166}"/>
          </ac:picMkLst>
        </pc:picChg>
        <pc:picChg chg="add">
          <ac:chgData name="Karen McPherson" userId="S::karen.mcpherson_necsws.com#ext#@birminghamcitycouncil.onmicrosoft.com::2a9f0f23-b44d-4b86-844b-bf8170181fc9" providerId="AD" clId="Web-{3FDF4E47-5FCC-49AD-8040-E3BCAFDDD775}" dt="2023-11-07T13:20:49.090" v="12"/>
          <ac:picMkLst>
            <pc:docMk/>
            <pc:sldMk cId="695689973" sldId="404"/>
            <ac:picMk id="22" creationId="{A71C3567-6B04-F617-38B3-CC71C390CE22}"/>
          </ac:picMkLst>
        </pc:picChg>
        <pc:cxnChg chg="add">
          <ac:chgData name="Karen McPherson" userId="S::karen.mcpherson_necsws.com#ext#@birminghamcitycouncil.onmicrosoft.com::2a9f0f23-b44d-4b86-844b-bf8170181fc9" providerId="AD" clId="Web-{3FDF4E47-5FCC-49AD-8040-E3BCAFDDD775}" dt="2023-11-07T13:20:49.090" v="12"/>
          <ac:cxnSpMkLst>
            <pc:docMk/>
            <pc:sldMk cId="695689973" sldId="404"/>
            <ac:cxnSpMk id="5" creationId="{5874BA5B-DF53-C972-B176-9047BAB09658}"/>
          </ac:cxnSpMkLst>
        </pc:cxnChg>
        <pc:cxnChg chg="del mod">
          <ac:chgData name="Karen McPherson" userId="S::karen.mcpherson_necsws.com#ext#@birminghamcitycouncil.onmicrosoft.com::2a9f0f23-b44d-4b86-844b-bf8170181fc9" providerId="AD" clId="Web-{3FDF4E47-5FCC-49AD-8040-E3BCAFDDD775}" dt="2023-11-07T13:20:47.184" v="1"/>
          <ac:cxnSpMkLst>
            <pc:docMk/>
            <pc:sldMk cId="695689973" sldId="404"/>
            <ac:cxnSpMk id="6" creationId="{624FB9D2-6A7B-5EEC-870C-39C05D6BCFF4}"/>
          </ac:cxnSpMkLst>
        </pc:cxnChg>
        <pc:cxnChg chg="del">
          <ac:chgData name="Karen McPherson" userId="S::karen.mcpherson_necsws.com#ext#@birminghamcitycouncil.onmicrosoft.com::2a9f0f23-b44d-4b86-844b-bf8170181fc9" providerId="AD" clId="Web-{3FDF4E47-5FCC-49AD-8040-E3BCAFDDD775}" dt="2023-11-07T13:20:47.184" v="9"/>
          <ac:cxnSpMkLst>
            <pc:docMk/>
            <pc:sldMk cId="695689973" sldId="404"/>
            <ac:cxnSpMk id="13" creationId="{48306E6F-2A47-2726-BB05-CD04C45EEF2A}"/>
          </ac:cxnSpMkLst>
        </pc:cxnChg>
        <pc:cxnChg chg="add">
          <ac:chgData name="Karen McPherson" userId="S::karen.mcpherson_necsws.com#ext#@birminghamcitycouncil.onmicrosoft.com::2a9f0f23-b44d-4b86-844b-bf8170181fc9" providerId="AD" clId="Web-{3FDF4E47-5FCC-49AD-8040-E3BCAFDDD775}" dt="2023-11-07T13:20:49.090" v="12"/>
          <ac:cxnSpMkLst>
            <pc:docMk/>
            <pc:sldMk cId="695689973" sldId="404"/>
            <ac:cxnSpMk id="14" creationId="{65A5BCF3-2A06-A0F7-9ED6-B346EBA48132}"/>
          </ac:cxnSpMkLst>
        </pc:cxnChg>
        <pc:cxnChg chg="add">
          <ac:chgData name="Karen McPherson" userId="S::karen.mcpherson_necsws.com#ext#@birminghamcitycouncil.onmicrosoft.com::2a9f0f23-b44d-4b86-844b-bf8170181fc9" providerId="AD" clId="Web-{3FDF4E47-5FCC-49AD-8040-E3BCAFDDD775}" dt="2023-11-07T13:20:49.090" v="12"/>
          <ac:cxnSpMkLst>
            <pc:docMk/>
            <pc:sldMk cId="695689973" sldId="404"/>
            <ac:cxnSpMk id="21" creationId="{6EA319B8-AA28-CF4E-36FF-ADCF6D96C085}"/>
          </ac:cxnSpMkLst>
        </pc:cxnChg>
        <pc:cxnChg chg="del">
          <ac:chgData name="Karen McPherson" userId="S::karen.mcpherson_necsws.com#ext#@birminghamcitycouncil.onmicrosoft.com::2a9f0f23-b44d-4b86-844b-bf8170181fc9" providerId="AD" clId="Web-{3FDF4E47-5FCC-49AD-8040-E3BCAFDDD775}" dt="2023-11-07T13:20:47.184" v="3"/>
          <ac:cxnSpMkLst>
            <pc:docMk/>
            <pc:sldMk cId="695689973" sldId="404"/>
            <ac:cxnSpMk id="23" creationId="{44D7B05D-47D2-DD99-3827-3925F4C85973}"/>
          </ac:cxnSpMkLst>
        </pc:cxnChg>
      </pc:sldChg>
    </pc:docChg>
  </pc:docChgLst>
  <pc:docChgLst>
    <pc:chgData name="Karen McPherson" userId="S::karen.mcpherson_necsws.com#ext#@birminghamcitycouncil.onmicrosoft.com::2a9f0f23-b44d-4b86-844b-bf8170181fc9" providerId="AD" clId="Web-{5BA6EEF9-8195-42D8-AE5B-F82FEA872A81}"/>
    <pc:docChg chg="sldOrd">
      <pc:chgData name="Karen McPherson" userId="S::karen.mcpherson_necsws.com#ext#@birminghamcitycouncil.onmicrosoft.com::2a9f0f23-b44d-4b86-844b-bf8170181fc9" providerId="AD" clId="Web-{5BA6EEF9-8195-42D8-AE5B-F82FEA872A81}" dt="2023-10-24T16:12:13.918" v="0"/>
      <pc:docMkLst>
        <pc:docMk/>
      </pc:docMkLst>
      <pc:sldChg chg="ord">
        <pc:chgData name="Karen McPherson" userId="S::karen.mcpherson_necsws.com#ext#@birminghamcitycouncil.onmicrosoft.com::2a9f0f23-b44d-4b86-844b-bf8170181fc9" providerId="AD" clId="Web-{5BA6EEF9-8195-42D8-AE5B-F82FEA872A81}" dt="2023-10-24T16:12:13.918" v="0"/>
        <pc:sldMkLst>
          <pc:docMk/>
          <pc:sldMk cId="3086598968" sldId="384"/>
        </pc:sldMkLst>
      </pc:sldChg>
    </pc:docChg>
  </pc:docChgLst>
  <pc:docChgLst>
    <pc:chgData name="Karen McPherson" userId="S::karen.mcpherson_necsws.com#ext#@birminghamcitycouncil.onmicrosoft.com::2a9f0f23-b44d-4b86-844b-bf8170181fc9" providerId="AD" clId="Web-{B5B70F3A-E82A-4277-80FA-ECDCB43FBD3B}"/>
    <pc:docChg chg="modSld">
      <pc:chgData name="Karen McPherson" userId="S::karen.mcpherson_necsws.com#ext#@birminghamcitycouncil.onmicrosoft.com::2a9f0f23-b44d-4b86-844b-bf8170181fc9" providerId="AD" clId="Web-{B5B70F3A-E82A-4277-80FA-ECDCB43FBD3B}" dt="2023-09-12T17:08:48.141" v="65" actId="20577"/>
      <pc:docMkLst>
        <pc:docMk/>
      </pc:docMkLst>
      <pc:sldChg chg="modSp">
        <pc:chgData name="Karen McPherson" userId="S::karen.mcpherson_necsws.com#ext#@birminghamcitycouncil.onmicrosoft.com::2a9f0f23-b44d-4b86-844b-bf8170181fc9" providerId="AD" clId="Web-{B5B70F3A-E82A-4277-80FA-ECDCB43FBD3B}" dt="2023-09-12T17:04:33.399" v="6" actId="20577"/>
        <pc:sldMkLst>
          <pc:docMk/>
          <pc:sldMk cId="4181272070" sldId="336"/>
        </pc:sldMkLst>
        <pc:spChg chg="mod">
          <ac:chgData name="Karen McPherson" userId="S::karen.mcpherson_necsws.com#ext#@birminghamcitycouncil.onmicrosoft.com::2a9f0f23-b44d-4b86-844b-bf8170181fc9" providerId="AD" clId="Web-{B5B70F3A-E82A-4277-80FA-ECDCB43FBD3B}" dt="2023-09-12T17:04:33.399" v="6" actId="20577"/>
          <ac:spMkLst>
            <pc:docMk/>
            <pc:sldMk cId="4181272070" sldId="336"/>
            <ac:spMk id="5" creationId="{65ABBDC1-DAE5-A35B-F353-2256525943AA}"/>
          </ac:spMkLst>
        </pc:spChg>
      </pc:sldChg>
      <pc:sldChg chg="modSp">
        <pc:chgData name="Karen McPherson" userId="S::karen.mcpherson_necsws.com#ext#@birminghamcitycouncil.onmicrosoft.com::2a9f0f23-b44d-4b86-844b-bf8170181fc9" providerId="AD" clId="Web-{B5B70F3A-E82A-4277-80FA-ECDCB43FBD3B}" dt="2023-09-12T17:08:48.141" v="65" actId="20577"/>
        <pc:sldMkLst>
          <pc:docMk/>
          <pc:sldMk cId="2555453787" sldId="347"/>
        </pc:sldMkLst>
        <pc:spChg chg="mod">
          <ac:chgData name="Karen McPherson" userId="S::karen.mcpherson_necsws.com#ext#@birminghamcitycouncil.onmicrosoft.com::2a9f0f23-b44d-4b86-844b-bf8170181fc9" providerId="AD" clId="Web-{B5B70F3A-E82A-4277-80FA-ECDCB43FBD3B}" dt="2023-09-12T17:08:48.141" v="65" actId="20577"/>
          <ac:spMkLst>
            <pc:docMk/>
            <pc:sldMk cId="2555453787" sldId="347"/>
            <ac:spMk id="5" creationId="{65ABBDC1-DAE5-A35B-F353-2256525943AA}"/>
          </ac:spMkLst>
        </pc:spChg>
      </pc:sldChg>
    </pc:docChg>
  </pc:docChgLst>
  <pc:docChgLst>
    <pc:chgData name="Anna Horton" userId="S::anna.horton_wearesnook.com#ext#@birminghamcitycouncil.onmicrosoft.com::d9baa173-7c4d-43a2-85ba-0d0ba619110d" providerId="AD" clId="Web-{9550E0EF-50C7-3C21-AA5F-A0DD77B22613}"/>
    <pc:docChg chg="addSld delSld modSld sldOrd">
      <pc:chgData name="Anna Horton" userId="S::anna.horton_wearesnook.com#ext#@birminghamcitycouncil.onmicrosoft.com::d9baa173-7c4d-43a2-85ba-0d0ba619110d" providerId="AD" clId="Web-{9550E0EF-50C7-3C21-AA5F-A0DD77B22613}" dt="2023-11-08T10:09:29.051" v="228" actId="1076"/>
      <pc:docMkLst>
        <pc:docMk/>
      </pc:docMkLst>
      <pc:sldChg chg="del">
        <pc:chgData name="Anna Horton" userId="S::anna.horton_wearesnook.com#ext#@birminghamcitycouncil.onmicrosoft.com::d9baa173-7c4d-43a2-85ba-0d0ba619110d" providerId="AD" clId="Web-{9550E0EF-50C7-3C21-AA5F-A0DD77B22613}" dt="2023-11-07T18:14:31.494" v="88"/>
        <pc:sldMkLst>
          <pc:docMk/>
          <pc:sldMk cId="622961896" sldId="406"/>
        </pc:sldMkLst>
      </pc:sldChg>
      <pc:sldChg chg="modSp">
        <pc:chgData name="Anna Horton" userId="S::anna.horton_wearesnook.com#ext#@birminghamcitycouncil.onmicrosoft.com::d9baa173-7c4d-43a2-85ba-0d0ba619110d" providerId="AD" clId="Web-{9550E0EF-50C7-3C21-AA5F-A0DD77B22613}" dt="2023-11-07T18:14:27.510" v="87" actId="20577"/>
        <pc:sldMkLst>
          <pc:docMk/>
          <pc:sldMk cId="383629018" sldId="411"/>
        </pc:sldMkLst>
        <pc:spChg chg="mod">
          <ac:chgData name="Anna Horton" userId="S::anna.horton_wearesnook.com#ext#@birminghamcitycouncil.onmicrosoft.com::d9baa173-7c4d-43a2-85ba-0d0ba619110d" providerId="AD" clId="Web-{9550E0EF-50C7-3C21-AA5F-A0DD77B22613}" dt="2023-11-07T18:14:27.510" v="87" actId="20577"/>
          <ac:spMkLst>
            <pc:docMk/>
            <pc:sldMk cId="383629018" sldId="411"/>
            <ac:spMk id="5" creationId="{7E7748DF-BB1A-B8FA-1F3D-804200B49CC9}"/>
          </ac:spMkLst>
        </pc:spChg>
      </pc:sldChg>
      <pc:sldChg chg="del ord">
        <pc:chgData name="Anna Horton" userId="S::anna.horton_wearesnook.com#ext#@birminghamcitycouncil.onmicrosoft.com::d9baa173-7c4d-43a2-85ba-0d0ba619110d" providerId="AD" clId="Web-{9550E0EF-50C7-3C21-AA5F-A0DD77B22613}" dt="2023-11-08T09:58:20.501" v="108"/>
        <pc:sldMkLst>
          <pc:docMk/>
          <pc:sldMk cId="2373650947" sldId="420"/>
        </pc:sldMkLst>
      </pc:sldChg>
      <pc:sldChg chg="add">
        <pc:chgData name="Anna Horton" userId="S::anna.horton_wearesnook.com#ext#@birminghamcitycouncil.onmicrosoft.com::d9baa173-7c4d-43a2-85ba-0d0ba619110d" providerId="AD" clId="Web-{9550E0EF-50C7-3C21-AA5F-A0DD77B22613}" dt="2023-11-08T09:57:36.938" v="89"/>
        <pc:sldMkLst>
          <pc:docMk/>
          <pc:sldMk cId="1624280050" sldId="423"/>
        </pc:sldMkLst>
      </pc:sldChg>
      <pc:sldChg chg="modSp add">
        <pc:chgData name="Anna Horton" userId="S::anna.horton_wearesnook.com#ext#@birminghamcitycouncil.onmicrosoft.com::d9baa173-7c4d-43a2-85ba-0d0ba619110d" providerId="AD" clId="Web-{9550E0EF-50C7-3C21-AA5F-A0DD77B22613}" dt="2023-11-08T10:09:29.051" v="228" actId="1076"/>
        <pc:sldMkLst>
          <pc:docMk/>
          <pc:sldMk cId="482019071" sldId="424"/>
        </pc:sldMkLst>
        <pc:spChg chg="mod">
          <ac:chgData name="Anna Horton" userId="S::anna.horton_wearesnook.com#ext#@birminghamcitycouncil.onmicrosoft.com::d9baa173-7c4d-43a2-85ba-0d0ba619110d" providerId="AD" clId="Web-{9550E0EF-50C7-3C21-AA5F-A0DD77B22613}" dt="2023-11-08T10:09:29.051" v="228" actId="1076"/>
          <ac:spMkLst>
            <pc:docMk/>
            <pc:sldMk cId="482019071" sldId="424"/>
            <ac:spMk id="6" creationId="{7FFC8C70-569C-3CBA-6AAB-6BCD795720FC}"/>
          </ac:spMkLst>
        </pc:spChg>
        <pc:picChg chg="mod">
          <ac:chgData name="Anna Horton" userId="S::anna.horton_wearesnook.com#ext#@birminghamcitycouncil.onmicrosoft.com::d9baa173-7c4d-43a2-85ba-0d0ba619110d" providerId="AD" clId="Web-{9550E0EF-50C7-3C21-AA5F-A0DD77B22613}" dt="2023-11-08T10:09:26.973" v="227" actId="1076"/>
          <ac:picMkLst>
            <pc:docMk/>
            <pc:sldMk cId="482019071" sldId="424"/>
            <ac:picMk id="7" creationId="{DCFAB517-60A5-CAEC-50AD-7EDAD30EEF0C}"/>
          </ac:picMkLst>
        </pc:picChg>
      </pc:sldChg>
      <pc:sldChg chg="add">
        <pc:chgData name="Anna Horton" userId="S::anna.horton_wearesnook.com#ext#@birminghamcitycouncil.onmicrosoft.com::d9baa173-7c4d-43a2-85ba-0d0ba619110d" providerId="AD" clId="Web-{9550E0EF-50C7-3C21-AA5F-A0DD77B22613}" dt="2023-11-08T09:57:37.172" v="91"/>
        <pc:sldMkLst>
          <pc:docMk/>
          <pc:sldMk cId="2594224801" sldId="425"/>
        </pc:sldMkLst>
      </pc:sldChg>
      <pc:sldChg chg="modSp add">
        <pc:chgData name="Anna Horton" userId="S::anna.horton_wearesnook.com#ext#@birminghamcitycouncil.onmicrosoft.com::d9baa173-7c4d-43a2-85ba-0d0ba619110d" providerId="AD" clId="Web-{9550E0EF-50C7-3C21-AA5F-A0DD77B22613}" dt="2023-11-08T10:08:46.144" v="224" actId="20577"/>
        <pc:sldMkLst>
          <pc:docMk/>
          <pc:sldMk cId="1497280487" sldId="426"/>
        </pc:sldMkLst>
        <pc:spChg chg="mod">
          <ac:chgData name="Anna Horton" userId="S::anna.horton_wearesnook.com#ext#@birminghamcitycouncil.onmicrosoft.com::d9baa173-7c4d-43a2-85ba-0d0ba619110d" providerId="AD" clId="Web-{9550E0EF-50C7-3C21-AA5F-A0DD77B22613}" dt="2023-11-08T10:08:46.144" v="224" actId="20577"/>
          <ac:spMkLst>
            <pc:docMk/>
            <pc:sldMk cId="1497280487" sldId="426"/>
            <ac:spMk id="3" creationId="{00000000-0000-0000-0000-000000000000}"/>
          </ac:spMkLst>
        </pc:spChg>
      </pc:sldChg>
      <pc:sldChg chg="addSp modSp add">
        <pc:chgData name="Anna Horton" userId="S::anna.horton_wearesnook.com#ext#@birminghamcitycouncil.onmicrosoft.com::d9baa173-7c4d-43a2-85ba-0d0ba619110d" providerId="AD" clId="Web-{9550E0EF-50C7-3C21-AA5F-A0DD77B22613}" dt="2023-11-08T10:08:20.940" v="220" actId="20577"/>
        <pc:sldMkLst>
          <pc:docMk/>
          <pc:sldMk cId="3504543669" sldId="427"/>
        </pc:sldMkLst>
        <pc:spChg chg="add mod">
          <ac:chgData name="Anna Horton" userId="S::anna.horton_wearesnook.com#ext#@birminghamcitycouncil.onmicrosoft.com::d9baa173-7c4d-43a2-85ba-0d0ba619110d" providerId="AD" clId="Web-{9550E0EF-50C7-3C21-AA5F-A0DD77B22613}" dt="2023-11-08T10:07:11.172" v="216" actId="14100"/>
          <ac:spMkLst>
            <pc:docMk/>
            <pc:sldMk cId="3504543669" sldId="427"/>
            <ac:spMk id="2" creationId="{3ED44503-A76D-6BB5-2842-5BC19DBD994A}"/>
          </ac:spMkLst>
        </pc:spChg>
        <pc:spChg chg="mod">
          <ac:chgData name="Anna Horton" userId="S::anna.horton_wearesnook.com#ext#@birminghamcitycouncil.onmicrosoft.com::d9baa173-7c4d-43a2-85ba-0d0ba619110d" providerId="AD" clId="Web-{9550E0EF-50C7-3C21-AA5F-A0DD77B22613}" dt="2023-11-08T10:07:16.547" v="218" actId="1076"/>
          <ac:spMkLst>
            <pc:docMk/>
            <pc:sldMk cId="3504543669" sldId="427"/>
            <ac:spMk id="3" creationId="{00000000-0000-0000-0000-000000000000}"/>
          </ac:spMkLst>
        </pc:spChg>
        <pc:spChg chg="mod">
          <ac:chgData name="Anna Horton" userId="S::anna.horton_wearesnook.com#ext#@birminghamcitycouncil.onmicrosoft.com::d9baa173-7c4d-43a2-85ba-0d0ba619110d" providerId="AD" clId="Web-{9550E0EF-50C7-3C21-AA5F-A0DD77B22613}" dt="2023-11-08T10:08:20.940" v="220" actId="20577"/>
          <ac:spMkLst>
            <pc:docMk/>
            <pc:sldMk cId="3504543669" sldId="427"/>
            <ac:spMk id="5" creationId="{7E7748DF-BB1A-B8FA-1F3D-804200B49CC9}"/>
          </ac:spMkLst>
        </pc:spChg>
      </pc:sldChg>
      <pc:sldChg chg="modSp add">
        <pc:chgData name="Anna Horton" userId="S::anna.horton_wearesnook.com#ext#@birminghamcitycouncil.onmicrosoft.com::d9baa173-7c4d-43a2-85ba-0d0ba619110d" providerId="AD" clId="Web-{9550E0EF-50C7-3C21-AA5F-A0DD77B22613}" dt="2023-11-08T10:06:15.530" v="154" actId="20577"/>
        <pc:sldMkLst>
          <pc:docMk/>
          <pc:sldMk cId="290439533" sldId="428"/>
        </pc:sldMkLst>
        <pc:spChg chg="mod">
          <ac:chgData name="Anna Horton" userId="S::anna.horton_wearesnook.com#ext#@birminghamcitycouncil.onmicrosoft.com::d9baa173-7c4d-43a2-85ba-0d0ba619110d" providerId="AD" clId="Web-{9550E0EF-50C7-3C21-AA5F-A0DD77B22613}" dt="2023-11-08T10:06:15.530" v="154" actId="20577"/>
          <ac:spMkLst>
            <pc:docMk/>
            <pc:sldMk cId="290439533" sldId="428"/>
            <ac:spMk id="5" creationId="{7E7748DF-BB1A-B8FA-1F3D-804200B49CC9}"/>
          </ac:spMkLst>
        </pc:spChg>
      </pc:sldChg>
      <pc:sldChg chg="modSp add">
        <pc:chgData name="Anna Horton" userId="S::anna.horton_wearesnook.com#ext#@birminghamcitycouncil.onmicrosoft.com::d9baa173-7c4d-43a2-85ba-0d0ba619110d" providerId="AD" clId="Web-{9550E0EF-50C7-3C21-AA5F-A0DD77B22613}" dt="2023-11-08T10:05:57.686" v="152" actId="20577"/>
        <pc:sldMkLst>
          <pc:docMk/>
          <pc:sldMk cId="4107244526" sldId="429"/>
        </pc:sldMkLst>
        <pc:spChg chg="mod">
          <ac:chgData name="Anna Horton" userId="S::anna.horton_wearesnook.com#ext#@birminghamcitycouncil.onmicrosoft.com::d9baa173-7c4d-43a2-85ba-0d0ba619110d" providerId="AD" clId="Web-{9550E0EF-50C7-3C21-AA5F-A0DD77B22613}" dt="2023-11-08T10:05:57.686" v="152" actId="20577"/>
          <ac:spMkLst>
            <pc:docMk/>
            <pc:sldMk cId="4107244526" sldId="429"/>
            <ac:spMk id="3" creationId="{00000000-0000-0000-0000-000000000000}"/>
          </ac:spMkLst>
        </pc:spChg>
        <pc:spChg chg="mod">
          <ac:chgData name="Anna Horton" userId="S::anna.horton_wearesnook.com#ext#@birminghamcitycouncil.onmicrosoft.com::d9baa173-7c4d-43a2-85ba-0d0ba619110d" providerId="AD" clId="Web-{9550E0EF-50C7-3C21-AA5F-A0DD77B22613}" dt="2023-11-08T10:05:26.997" v="150" actId="14100"/>
          <ac:spMkLst>
            <pc:docMk/>
            <pc:sldMk cId="4107244526" sldId="429"/>
            <ac:spMk id="5" creationId="{7E7748DF-BB1A-B8FA-1F3D-804200B49CC9}"/>
          </ac:spMkLst>
        </pc:spChg>
      </pc:sldChg>
      <pc:sldChg chg="modSp add">
        <pc:chgData name="Anna Horton" userId="S::anna.horton_wearesnook.com#ext#@birminghamcitycouncil.onmicrosoft.com::d9baa173-7c4d-43a2-85ba-0d0ba619110d" providerId="AD" clId="Web-{9550E0EF-50C7-3C21-AA5F-A0DD77B22613}" dt="2023-11-08T10:05:01.356" v="147" actId="20577"/>
        <pc:sldMkLst>
          <pc:docMk/>
          <pc:sldMk cId="1437689276" sldId="430"/>
        </pc:sldMkLst>
        <pc:spChg chg="mod">
          <ac:chgData name="Anna Horton" userId="S::anna.horton_wearesnook.com#ext#@birminghamcitycouncil.onmicrosoft.com::d9baa173-7c4d-43a2-85ba-0d0ba619110d" providerId="AD" clId="Web-{9550E0EF-50C7-3C21-AA5F-A0DD77B22613}" dt="2023-11-08T10:05:01.356" v="147" actId="20577"/>
          <ac:spMkLst>
            <pc:docMk/>
            <pc:sldMk cId="1437689276" sldId="430"/>
            <ac:spMk id="5" creationId="{7E7748DF-BB1A-B8FA-1F3D-804200B49CC9}"/>
          </ac:spMkLst>
        </pc:spChg>
      </pc:sldChg>
      <pc:sldChg chg="modSp add">
        <pc:chgData name="Anna Horton" userId="S::anna.horton_wearesnook.com#ext#@birminghamcitycouncil.onmicrosoft.com::d9baa173-7c4d-43a2-85ba-0d0ba619110d" providerId="AD" clId="Web-{9550E0EF-50C7-3C21-AA5F-A0DD77B22613}" dt="2023-11-08T10:04:39.371" v="143" actId="20577"/>
        <pc:sldMkLst>
          <pc:docMk/>
          <pc:sldMk cId="3575033035" sldId="431"/>
        </pc:sldMkLst>
        <pc:spChg chg="mod">
          <ac:chgData name="Anna Horton" userId="S::anna.horton_wearesnook.com#ext#@birminghamcitycouncil.onmicrosoft.com::d9baa173-7c4d-43a2-85ba-0d0ba619110d" providerId="AD" clId="Web-{9550E0EF-50C7-3C21-AA5F-A0DD77B22613}" dt="2023-11-08T10:04:39.371" v="143" actId="20577"/>
          <ac:spMkLst>
            <pc:docMk/>
            <pc:sldMk cId="3575033035" sldId="431"/>
            <ac:spMk id="5" creationId="{7E7748DF-BB1A-B8FA-1F3D-804200B49CC9}"/>
          </ac:spMkLst>
        </pc:spChg>
      </pc:sldChg>
      <pc:sldChg chg="modSp add">
        <pc:chgData name="Anna Horton" userId="S::anna.horton_wearesnook.com#ext#@birminghamcitycouncil.onmicrosoft.com::d9baa173-7c4d-43a2-85ba-0d0ba619110d" providerId="AD" clId="Web-{9550E0EF-50C7-3C21-AA5F-A0DD77B22613}" dt="2023-11-08T10:04:00.261" v="136" actId="20577"/>
        <pc:sldMkLst>
          <pc:docMk/>
          <pc:sldMk cId="3182936559" sldId="432"/>
        </pc:sldMkLst>
        <pc:spChg chg="mod">
          <ac:chgData name="Anna Horton" userId="S::anna.horton_wearesnook.com#ext#@birminghamcitycouncil.onmicrosoft.com::d9baa173-7c4d-43a2-85ba-0d0ba619110d" providerId="AD" clId="Web-{9550E0EF-50C7-3C21-AA5F-A0DD77B22613}" dt="2023-11-08T10:03:38.166" v="135" actId="20577"/>
          <ac:spMkLst>
            <pc:docMk/>
            <pc:sldMk cId="3182936559" sldId="432"/>
            <ac:spMk id="3" creationId="{00000000-0000-0000-0000-000000000000}"/>
          </ac:spMkLst>
        </pc:spChg>
        <pc:spChg chg="mod">
          <ac:chgData name="Anna Horton" userId="S::anna.horton_wearesnook.com#ext#@birminghamcitycouncil.onmicrosoft.com::d9baa173-7c4d-43a2-85ba-0d0ba619110d" providerId="AD" clId="Web-{9550E0EF-50C7-3C21-AA5F-A0DD77B22613}" dt="2023-11-08T10:04:00.261" v="136" actId="20577"/>
          <ac:spMkLst>
            <pc:docMk/>
            <pc:sldMk cId="3182936559" sldId="432"/>
            <ac:spMk id="5" creationId="{7E7748DF-BB1A-B8FA-1F3D-804200B49CC9}"/>
          </ac:spMkLst>
        </pc:spChg>
      </pc:sldChg>
      <pc:sldChg chg="modSp add">
        <pc:chgData name="Anna Horton" userId="S::anna.horton_wearesnook.com#ext#@birminghamcitycouncil.onmicrosoft.com::d9baa173-7c4d-43a2-85ba-0d0ba619110d" providerId="AD" clId="Web-{9550E0EF-50C7-3C21-AA5F-A0DD77B22613}" dt="2023-11-08T10:02:53.196" v="130" actId="14100"/>
        <pc:sldMkLst>
          <pc:docMk/>
          <pc:sldMk cId="816130027" sldId="433"/>
        </pc:sldMkLst>
        <pc:spChg chg="mod">
          <ac:chgData name="Anna Horton" userId="S::anna.horton_wearesnook.com#ext#@birminghamcitycouncil.onmicrosoft.com::d9baa173-7c4d-43a2-85ba-0d0ba619110d" providerId="AD" clId="Web-{9550E0EF-50C7-3C21-AA5F-A0DD77B22613}" dt="2023-11-08T10:02:53.196" v="130" actId="14100"/>
          <ac:spMkLst>
            <pc:docMk/>
            <pc:sldMk cId="816130027" sldId="433"/>
            <ac:spMk id="3" creationId="{00000000-0000-0000-0000-000000000000}"/>
          </ac:spMkLst>
        </pc:spChg>
        <pc:spChg chg="mod">
          <ac:chgData name="Anna Horton" userId="S::anna.horton_wearesnook.com#ext#@birminghamcitycouncil.onmicrosoft.com::d9baa173-7c4d-43a2-85ba-0d0ba619110d" providerId="AD" clId="Web-{9550E0EF-50C7-3C21-AA5F-A0DD77B22613}" dt="2023-11-08T10:02:35.274" v="123" actId="20577"/>
          <ac:spMkLst>
            <pc:docMk/>
            <pc:sldMk cId="816130027" sldId="433"/>
            <ac:spMk id="4" creationId="{FC66B979-DAF8-3D76-53F7-3C339DCE1A16}"/>
          </ac:spMkLst>
        </pc:spChg>
      </pc:sldChg>
      <pc:sldChg chg="modSp add">
        <pc:chgData name="Anna Horton" userId="S::anna.horton_wearesnook.com#ext#@birminghamcitycouncil.onmicrosoft.com::d9baa173-7c4d-43a2-85ba-0d0ba619110d" providerId="AD" clId="Web-{9550E0EF-50C7-3C21-AA5F-A0DD77B22613}" dt="2023-11-08T10:02:04.961" v="119" actId="20577"/>
        <pc:sldMkLst>
          <pc:docMk/>
          <pc:sldMk cId="1037467044" sldId="434"/>
        </pc:sldMkLst>
        <pc:spChg chg="mod">
          <ac:chgData name="Anna Horton" userId="S::anna.horton_wearesnook.com#ext#@birminghamcitycouncil.onmicrosoft.com::d9baa173-7c4d-43a2-85ba-0d0ba619110d" providerId="AD" clId="Web-{9550E0EF-50C7-3C21-AA5F-A0DD77B22613}" dt="2023-11-08T10:02:04.961" v="119" actId="20577"/>
          <ac:spMkLst>
            <pc:docMk/>
            <pc:sldMk cId="1037467044" sldId="434"/>
            <ac:spMk id="3" creationId="{00000000-0000-0000-0000-000000000000}"/>
          </ac:spMkLst>
        </pc:spChg>
        <pc:spChg chg="mod">
          <ac:chgData name="Anna Horton" userId="S::anna.horton_wearesnook.com#ext#@birminghamcitycouncil.onmicrosoft.com::d9baa173-7c4d-43a2-85ba-0d0ba619110d" providerId="AD" clId="Web-{9550E0EF-50C7-3C21-AA5F-A0DD77B22613}" dt="2023-11-08T10:01:39.960" v="114" actId="20577"/>
          <ac:spMkLst>
            <pc:docMk/>
            <pc:sldMk cId="1037467044" sldId="434"/>
            <ac:spMk id="4" creationId="{FC66B979-DAF8-3D76-53F7-3C339DCE1A16}"/>
          </ac:spMkLst>
        </pc:spChg>
        <pc:spChg chg="mod">
          <ac:chgData name="Anna Horton" userId="S::anna.horton_wearesnook.com#ext#@birminghamcitycouncil.onmicrosoft.com::d9baa173-7c4d-43a2-85ba-0d0ba619110d" providerId="AD" clId="Web-{9550E0EF-50C7-3C21-AA5F-A0DD77B22613}" dt="2023-11-08T10:01:58.617" v="118" actId="1076"/>
          <ac:spMkLst>
            <pc:docMk/>
            <pc:sldMk cId="1037467044" sldId="434"/>
            <ac:spMk id="6" creationId="{1DDEB5D3-2C3A-C4DE-A4BC-ED9391D2D0EA}"/>
          </ac:spMkLst>
        </pc:spChg>
      </pc:sldChg>
      <pc:sldChg chg="modSp add">
        <pc:chgData name="Anna Horton" userId="S::anna.horton_wearesnook.com#ext#@birminghamcitycouncil.onmicrosoft.com::d9baa173-7c4d-43a2-85ba-0d0ba619110d" providerId="AD" clId="Web-{9550E0EF-50C7-3C21-AA5F-A0DD77B22613}" dt="2023-11-08T10:01:11.178" v="113" actId="20577"/>
        <pc:sldMkLst>
          <pc:docMk/>
          <pc:sldMk cId="3288302723" sldId="435"/>
        </pc:sldMkLst>
        <pc:spChg chg="mod">
          <ac:chgData name="Anna Horton" userId="S::anna.horton_wearesnook.com#ext#@birminghamcitycouncil.onmicrosoft.com::d9baa173-7c4d-43a2-85ba-0d0ba619110d" providerId="AD" clId="Web-{9550E0EF-50C7-3C21-AA5F-A0DD77B22613}" dt="2023-11-08T10:01:11.178" v="113" actId="20577"/>
          <ac:spMkLst>
            <pc:docMk/>
            <pc:sldMk cId="3288302723" sldId="435"/>
            <ac:spMk id="3" creationId="{00000000-0000-0000-0000-000000000000}"/>
          </ac:spMkLst>
        </pc:spChg>
        <pc:spChg chg="mod">
          <ac:chgData name="Anna Horton" userId="S::anna.horton_wearesnook.com#ext#@birminghamcitycouncil.onmicrosoft.com::d9baa173-7c4d-43a2-85ba-0d0ba619110d" providerId="AD" clId="Web-{9550E0EF-50C7-3C21-AA5F-A0DD77B22613}" dt="2023-11-08T10:00:30.271" v="110" actId="20577"/>
          <ac:spMkLst>
            <pc:docMk/>
            <pc:sldMk cId="3288302723" sldId="435"/>
            <ac:spMk id="4" creationId="{FC66B979-DAF8-3D76-53F7-3C339DCE1A16}"/>
          </ac:spMkLst>
        </pc:spChg>
        <pc:spChg chg="mod">
          <ac:chgData name="Anna Horton" userId="S::anna.horton_wearesnook.com#ext#@birminghamcitycouncil.onmicrosoft.com::d9baa173-7c4d-43a2-85ba-0d0ba619110d" providerId="AD" clId="Web-{9550E0EF-50C7-3C21-AA5F-A0DD77B22613}" dt="2023-11-08T10:00:32.411" v="111" actId="20577"/>
          <ac:spMkLst>
            <pc:docMk/>
            <pc:sldMk cId="3288302723" sldId="435"/>
            <ac:spMk id="6" creationId="{1DDEB5D3-2C3A-C4DE-A4BC-ED9391D2D0EA}"/>
          </ac:spMkLst>
        </pc:spChg>
      </pc:sldChg>
      <pc:sldChg chg="add">
        <pc:chgData name="Anna Horton" userId="S::anna.horton_wearesnook.com#ext#@birminghamcitycouncil.onmicrosoft.com::d9baa173-7c4d-43a2-85ba-0d0ba619110d" providerId="AD" clId="Web-{9550E0EF-50C7-3C21-AA5F-A0DD77B22613}" dt="2023-11-08T09:57:38.453" v="102"/>
        <pc:sldMkLst>
          <pc:docMk/>
          <pc:sldMk cId="2607400545" sldId="436"/>
        </pc:sldMkLst>
      </pc:sldChg>
      <pc:sldChg chg="add">
        <pc:chgData name="Anna Horton" userId="S::anna.horton_wearesnook.com#ext#@birminghamcitycouncil.onmicrosoft.com::d9baa173-7c4d-43a2-85ba-0d0ba619110d" providerId="AD" clId="Web-{9550E0EF-50C7-3C21-AA5F-A0DD77B22613}" dt="2023-11-08T09:57:38.531" v="103"/>
        <pc:sldMkLst>
          <pc:docMk/>
          <pc:sldMk cId="2070205717" sldId="437"/>
        </pc:sldMkLst>
      </pc:sldChg>
      <pc:sldMasterChg chg="addSldLayout">
        <pc:chgData name="Anna Horton" userId="S::anna.horton_wearesnook.com#ext#@birminghamcitycouncil.onmicrosoft.com::d9baa173-7c4d-43a2-85ba-0d0ba619110d" providerId="AD" clId="Web-{9550E0EF-50C7-3C21-AA5F-A0DD77B22613}" dt="2023-11-08T09:57:36.938" v="89"/>
        <pc:sldMasterMkLst>
          <pc:docMk/>
          <pc:sldMasterMk cId="1408112096" sldId="2147483690"/>
        </pc:sldMasterMkLst>
        <pc:sldLayoutChg chg="add">
          <pc:chgData name="Anna Horton" userId="S::anna.horton_wearesnook.com#ext#@birminghamcitycouncil.onmicrosoft.com::d9baa173-7c4d-43a2-85ba-0d0ba619110d" providerId="AD" clId="Web-{9550E0EF-50C7-3C21-AA5F-A0DD77B22613}" dt="2023-11-08T09:57:36.938" v="89"/>
          <pc:sldLayoutMkLst>
            <pc:docMk/>
            <pc:sldMasterMk cId="1408112096" sldId="2147483690"/>
            <pc:sldLayoutMk cId="3911544425"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EFD678-B47B-41C3-9ED9-FD7F57A5B05A}" type="datetimeFigureOut">
              <a:rPr lang="en-GB" smtClean="0"/>
              <a:t>05/12/2023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C945DD-9D5E-4BA5-B894-25CFF5584883}" type="slidenum">
              <a:rPr lang="en-GB" smtClean="0"/>
              <a:t>‹#›</a:t>
            </a:fld>
            <a:endParaRPr lang="en-GB"/>
          </a:p>
        </p:txBody>
      </p:sp>
    </p:spTree>
    <p:extLst>
      <p:ext uri="{BB962C8B-B14F-4D97-AF65-F5344CB8AC3E}">
        <p14:creationId xmlns:p14="http://schemas.microsoft.com/office/powerpoint/2010/main" val="22049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12</a:t>
            </a:fld>
            <a:endParaRPr lang="en-GB"/>
          </a:p>
        </p:txBody>
      </p:sp>
    </p:spTree>
    <p:extLst>
      <p:ext uri="{BB962C8B-B14F-4D97-AF65-F5344CB8AC3E}">
        <p14:creationId xmlns:p14="http://schemas.microsoft.com/office/powerpoint/2010/main" val="360037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22</a:t>
            </a:fld>
            <a:endParaRPr lang="en-GB"/>
          </a:p>
        </p:txBody>
      </p:sp>
    </p:spTree>
    <p:extLst>
      <p:ext uri="{BB962C8B-B14F-4D97-AF65-F5344CB8AC3E}">
        <p14:creationId xmlns:p14="http://schemas.microsoft.com/office/powerpoint/2010/main" val="49117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23</a:t>
            </a:fld>
            <a:endParaRPr lang="en-GB"/>
          </a:p>
        </p:txBody>
      </p:sp>
    </p:spTree>
    <p:extLst>
      <p:ext uri="{BB962C8B-B14F-4D97-AF65-F5344CB8AC3E}">
        <p14:creationId xmlns:p14="http://schemas.microsoft.com/office/powerpoint/2010/main" val="219597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24</a:t>
            </a:fld>
            <a:endParaRPr lang="en-GB"/>
          </a:p>
        </p:txBody>
      </p:sp>
    </p:spTree>
    <p:extLst>
      <p:ext uri="{BB962C8B-B14F-4D97-AF65-F5344CB8AC3E}">
        <p14:creationId xmlns:p14="http://schemas.microsoft.com/office/powerpoint/2010/main" val="318793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26</a:t>
            </a:fld>
            <a:endParaRPr lang="en-GB"/>
          </a:p>
        </p:txBody>
      </p:sp>
    </p:spTree>
    <p:extLst>
      <p:ext uri="{BB962C8B-B14F-4D97-AF65-F5344CB8AC3E}">
        <p14:creationId xmlns:p14="http://schemas.microsoft.com/office/powerpoint/2010/main" val="363324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28</a:t>
            </a:fld>
            <a:endParaRPr lang="en-GB"/>
          </a:p>
        </p:txBody>
      </p:sp>
    </p:spTree>
    <p:extLst>
      <p:ext uri="{BB962C8B-B14F-4D97-AF65-F5344CB8AC3E}">
        <p14:creationId xmlns:p14="http://schemas.microsoft.com/office/powerpoint/2010/main" val="339334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providers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29</a:t>
            </a:fld>
            <a:endParaRPr lang="en-GB"/>
          </a:p>
        </p:txBody>
      </p:sp>
    </p:spTree>
    <p:extLst>
      <p:ext uri="{BB962C8B-B14F-4D97-AF65-F5344CB8AC3E}">
        <p14:creationId xmlns:p14="http://schemas.microsoft.com/office/powerpoint/2010/main" val="237662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providers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30</a:t>
            </a:fld>
            <a:endParaRPr lang="en-GB"/>
          </a:p>
        </p:txBody>
      </p:sp>
    </p:spTree>
    <p:extLst>
      <p:ext uri="{BB962C8B-B14F-4D97-AF65-F5344CB8AC3E}">
        <p14:creationId xmlns:p14="http://schemas.microsoft.com/office/powerpoint/2010/main" val="450979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providers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32</a:t>
            </a:fld>
            <a:endParaRPr lang="en-GB"/>
          </a:p>
        </p:txBody>
      </p:sp>
    </p:spTree>
    <p:extLst>
      <p:ext uri="{BB962C8B-B14F-4D97-AF65-F5344CB8AC3E}">
        <p14:creationId xmlns:p14="http://schemas.microsoft.com/office/powerpoint/2010/main" val="1409899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providers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33</a:t>
            </a:fld>
            <a:endParaRPr lang="en-GB"/>
          </a:p>
        </p:txBody>
      </p:sp>
    </p:spTree>
    <p:extLst>
      <p:ext uri="{BB962C8B-B14F-4D97-AF65-F5344CB8AC3E}">
        <p14:creationId xmlns:p14="http://schemas.microsoft.com/office/powerpoint/2010/main" val="245038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35</a:t>
            </a:fld>
            <a:endParaRPr lang="en-GB"/>
          </a:p>
        </p:txBody>
      </p:sp>
    </p:spTree>
    <p:extLst>
      <p:ext uri="{BB962C8B-B14F-4D97-AF65-F5344CB8AC3E}">
        <p14:creationId xmlns:p14="http://schemas.microsoft.com/office/powerpoint/2010/main" val="412731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13</a:t>
            </a:fld>
            <a:endParaRPr lang="en-GB"/>
          </a:p>
        </p:txBody>
      </p:sp>
    </p:spTree>
    <p:extLst>
      <p:ext uri="{BB962C8B-B14F-4D97-AF65-F5344CB8AC3E}">
        <p14:creationId xmlns:p14="http://schemas.microsoft.com/office/powerpoint/2010/main" val="282624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14</a:t>
            </a:fld>
            <a:endParaRPr lang="en-GB"/>
          </a:p>
        </p:txBody>
      </p:sp>
    </p:spTree>
    <p:extLst>
      <p:ext uri="{BB962C8B-B14F-4D97-AF65-F5344CB8AC3E}">
        <p14:creationId xmlns:p14="http://schemas.microsoft.com/office/powerpoint/2010/main" val="260226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15</a:t>
            </a:fld>
            <a:endParaRPr lang="en-GB"/>
          </a:p>
        </p:txBody>
      </p:sp>
    </p:spTree>
    <p:extLst>
      <p:ext uri="{BB962C8B-B14F-4D97-AF65-F5344CB8AC3E}">
        <p14:creationId xmlns:p14="http://schemas.microsoft.com/office/powerpoint/2010/main" val="134613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16</a:t>
            </a:fld>
            <a:endParaRPr lang="en-GB"/>
          </a:p>
        </p:txBody>
      </p:sp>
    </p:spTree>
    <p:extLst>
      <p:ext uri="{BB962C8B-B14F-4D97-AF65-F5344CB8AC3E}">
        <p14:creationId xmlns:p14="http://schemas.microsoft.com/office/powerpoint/2010/main" val="49957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17</a:t>
            </a:fld>
            <a:endParaRPr lang="en-GB"/>
          </a:p>
        </p:txBody>
      </p:sp>
    </p:spTree>
    <p:extLst>
      <p:ext uri="{BB962C8B-B14F-4D97-AF65-F5344CB8AC3E}">
        <p14:creationId xmlns:p14="http://schemas.microsoft.com/office/powerpoint/2010/main" val="275391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18</a:t>
            </a:fld>
            <a:endParaRPr lang="en-GB"/>
          </a:p>
        </p:txBody>
      </p:sp>
    </p:spTree>
    <p:extLst>
      <p:ext uri="{BB962C8B-B14F-4D97-AF65-F5344CB8AC3E}">
        <p14:creationId xmlns:p14="http://schemas.microsoft.com/office/powerpoint/2010/main" val="316882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19</a:t>
            </a:fld>
            <a:endParaRPr lang="en-GB"/>
          </a:p>
        </p:txBody>
      </p:sp>
    </p:spTree>
    <p:extLst>
      <p:ext uri="{BB962C8B-B14F-4D97-AF65-F5344CB8AC3E}">
        <p14:creationId xmlns:p14="http://schemas.microsoft.com/office/powerpoint/2010/main" val="425391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21</a:t>
            </a:fld>
            <a:endParaRPr lang="en-GB"/>
          </a:p>
        </p:txBody>
      </p:sp>
    </p:spTree>
    <p:extLst>
      <p:ext uri="{BB962C8B-B14F-4D97-AF65-F5344CB8AC3E}">
        <p14:creationId xmlns:p14="http://schemas.microsoft.com/office/powerpoint/2010/main" val="121114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A7BD68-D84C-4024-A77B-867EC75A6296}" type="datetimeFigureOut">
              <a:rPr lang="en-GB"/>
              <a:pPr>
                <a:defRPr/>
              </a:pPr>
              <a:t>05/12/2023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80708E-D1A2-4F10-8FA8-B85BE4797098}" type="slidenum">
              <a:rPr lang="en-GB"/>
              <a:pPr>
                <a:defRPr/>
              </a:pPr>
              <a:t>‹#›</a:t>
            </a:fld>
            <a:endParaRPr lang="en-GB"/>
          </a:p>
        </p:txBody>
      </p:sp>
    </p:spTree>
    <p:extLst>
      <p:ext uri="{BB962C8B-B14F-4D97-AF65-F5344CB8AC3E}">
        <p14:creationId xmlns:p14="http://schemas.microsoft.com/office/powerpoint/2010/main" val="41345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0328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33999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43867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7417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994122"/>
          </a:xfrm>
        </p:spPr>
        <p:txBody>
          <a:bodyPr>
            <a:normAutofit/>
          </a:bodyPr>
          <a:lstStyle>
            <a:lvl1pPr>
              <a:defRPr sz="2585"/>
            </a:lvl1pPr>
          </a:lstStyle>
          <a:p>
            <a:r>
              <a:rPr lang="en-US"/>
              <a:t>Click to edit Master title style</a:t>
            </a:r>
            <a:endParaRPr lang="en-GB"/>
          </a:p>
        </p:txBody>
      </p:sp>
      <p:sp>
        <p:nvSpPr>
          <p:cNvPr id="10" name="Content Placeholder 2"/>
          <p:cNvSpPr>
            <a:spLocks noGrp="1"/>
          </p:cNvSpPr>
          <p:nvPr>
            <p:ph idx="1"/>
          </p:nvPr>
        </p:nvSpPr>
        <p:spPr>
          <a:xfrm>
            <a:off x="457200" y="1412777"/>
            <a:ext cx="8229600" cy="4525387"/>
          </a:xfrm>
        </p:spPr>
        <p:txBody>
          <a:bodyPr>
            <a:normAutofit/>
          </a:bodyPr>
          <a:lstStyle>
            <a:lvl1pPr>
              <a:defRPr sz="2215"/>
            </a:lvl1pPr>
            <a:lvl2pPr>
              <a:defRPr sz="1846"/>
            </a:lvl2pPr>
            <a:lvl3pPr>
              <a:defRPr sz="1662"/>
            </a:lvl3pPr>
            <a:lvl4pPr>
              <a:defRPr sz="1477"/>
            </a:lvl4pPr>
            <a:lvl5pPr>
              <a:defRPr sz="147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6412627"/>
            <a:ext cx="2133600" cy="365125"/>
          </a:xfrm>
          <a:prstGeom prst="rect">
            <a:avLst/>
          </a:prstGeom>
        </p:spPr>
        <p:txBody>
          <a:bodyPr vert="horz" lIns="84406" tIns="42203" rIns="84406" bIns="4220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23">
                <a:solidFill>
                  <a:schemeClr val="bg1"/>
                </a:solidFill>
              </a:rPr>
              <a:t>PAGE </a:t>
            </a:r>
            <a:fld id="{45A89BE1-5792-4ACB-BF4C-7FAB88C6C5B7}" type="slidenum">
              <a:rPr lang="en-GB" sz="923" smtClean="0">
                <a:solidFill>
                  <a:schemeClr val="bg1"/>
                </a:solidFill>
              </a:rPr>
              <a:pPr/>
              <a:t>‹#›</a:t>
            </a:fld>
            <a:endParaRPr lang="en-GB" sz="923">
              <a:solidFill>
                <a:schemeClr val="bg1"/>
              </a:solidFill>
            </a:endParaRPr>
          </a:p>
        </p:txBody>
      </p:sp>
      <p:sp>
        <p:nvSpPr>
          <p:cNvPr id="7" name="Slide Number Placeholder 5"/>
          <p:cNvSpPr>
            <a:spLocks noGrp="1"/>
          </p:cNvSpPr>
          <p:nvPr>
            <p:ph type="sldNum" sz="quarter" idx="4"/>
          </p:nvPr>
        </p:nvSpPr>
        <p:spPr>
          <a:xfrm>
            <a:off x="377863" y="6448252"/>
            <a:ext cx="2133600" cy="365125"/>
          </a:xfrm>
          <a:prstGeom prst="rect">
            <a:avLst/>
          </a:prstGeom>
        </p:spPr>
        <p:txBody>
          <a:bodyPr vert="horz" lIns="91440" tIns="45720" rIns="91440" bIns="45720" rtlCol="0" anchor="ctr"/>
          <a:lstStyle>
            <a:lvl1pPr algn="l">
              <a:defRPr sz="923"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grpSp>
        <p:nvGrpSpPr>
          <p:cNvPr id="8" name="Group 7">
            <a:extLst>
              <a:ext uri="{FF2B5EF4-FFF2-40B4-BE49-F238E27FC236}">
                <a16:creationId xmlns:a16="http://schemas.microsoft.com/office/drawing/2014/main" id="{ABA2FA8A-66E7-42EB-BBEF-E2E8F3D6EB24}"/>
              </a:ext>
            </a:extLst>
          </p:cNvPr>
          <p:cNvGrpSpPr/>
          <p:nvPr userDrawn="1"/>
        </p:nvGrpSpPr>
        <p:grpSpPr>
          <a:xfrm>
            <a:off x="251520" y="6165305"/>
            <a:ext cx="5583390" cy="618195"/>
            <a:chOff x="272480" y="6142407"/>
            <a:chExt cx="6048672" cy="618195"/>
          </a:xfrm>
        </p:grpSpPr>
        <p:sp>
          <p:nvSpPr>
            <p:cNvPr id="11" name="Rectangle 10">
              <a:extLst>
                <a:ext uri="{FF2B5EF4-FFF2-40B4-BE49-F238E27FC236}">
                  <a16:creationId xmlns:a16="http://schemas.microsoft.com/office/drawing/2014/main" id="{5DF86BCC-432D-413F-8A6E-E0E33924D99D}"/>
                </a:ext>
              </a:extLst>
            </p:cNvPr>
            <p:cNvSpPr/>
            <p:nvPr userDrawn="1"/>
          </p:nvSpPr>
          <p:spPr>
            <a:xfrm>
              <a:off x="272480" y="6142407"/>
              <a:ext cx="60486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2" descr="Twitter Logo, history, meaning, symbol, PNG">
              <a:extLst>
                <a:ext uri="{FF2B5EF4-FFF2-40B4-BE49-F238E27FC236}">
                  <a16:creationId xmlns:a16="http://schemas.microsoft.com/office/drawing/2014/main" id="{16B17707-079B-40E7-9E7B-BA726F04C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756" y="6389986"/>
              <a:ext cx="632520" cy="3706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B18DEA-9CCE-49A7-BD87-0B57957C3A66}"/>
                </a:ext>
              </a:extLst>
            </p:cNvPr>
            <p:cNvSpPr txBox="1"/>
            <p:nvPr userDrawn="1"/>
          </p:nvSpPr>
          <p:spPr>
            <a:xfrm>
              <a:off x="994910" y="6372036"/>
              <a:ext cx="2736304" cy="369332"/>
            </a:xfrm>
            <a:prstGeom prst="rect">
              <a:avLst/>
            </a:prstGeom>
            <a:noFill/>
          </p:spPr>
          <p:txBody>
            <a:bodyPr wrap="square" rtlCol="0">
              <a:spAutoFit/>
            </a:bodyPr>
            <a:lstStyle/>
            <a:p>
              <a:r>
                <a:rPr lang="en-GB"/>
                <a:t>@digibrum</a:t>
              </a:r>
            </a:p>
          </p:txBody>
        </p:sp>
      </p:grpSp>
    </p:spTree>
    <p:extLst>
      <p:ext uri="{BB962C8B-B14F-4D97-AF65-F5344CB8AC3E}">
        <p14:creationId xmlns:p14="http://schemas.microsoft.com/office/powerpoint/2010/main" val="3911544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2389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55539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E3EA5-0098-4387-91C8-19DCB2D441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0727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EE3EA5-0098-4387-91C8-19DCB2D44152}"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92901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EE3EA5-0098-4387-91C8-19DCB2D44152}"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89106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896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EE3EA5-0098-4387-91C8-19DCB2D44152}"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70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E3EA5-0098-4387-91C8-19DCB2D44152}"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58827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8461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8401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09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1184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8811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608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56669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48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17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1770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05/12/2023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965348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tif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tif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B2AC08-B14C-45B4-BD2E-F44BD2B7C62D}" type="datetimeFigureOut">
              <a:rPr lang="en-GB"/>
              <a:pPr>
                <a:defRPr/>
              </a:pPr>
              <a:t>05/12/2023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67B407-5E6C-47AA-B03F-1717B769F6C9}" type="slidenum">
              <a:rPr lang="en-GB"/>
              <a:pPr>
                <a:defRPr/>
              </a:pPr>
              <a:t>‹#›</a:t>
            </a:fld>
            <a:endParaRPr lang="en-GB"/>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9" name="Straight Connector 8"/>
          <p:cNvCxnSpPr/>
          <p:nvPr userDrawn="1"/>
        </p:nvCxnSpPr>
        <p:spPr>
          <a:xfrm>
            <a:off x="323528" y="5733256"/>
            <a:ext cx="8496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869083-C0D0-C0B2-B530-F2EBE7A3C8B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584435356"/>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7488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0800000">
            <a:off x="7255516" y="5031466"/>
            <a:ext cx="1888484"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B30A23-AD48-3970-D3F8-4349EB6F674E}"/>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08112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672" r:id="rId10"/>
    <p:sldLayoutId id="2147483673" r:id="rId11"/>
    <p:sldLayoutId id="2147483674"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E3EA5-0098-4387-91C8-19DCB2D44152}" type="datetimeFigureOut">
              <a:rPr lang="en-GB" smtClean="0"/>
              <a:t>05/12/2023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85520-E22D-438E-A2AA-12CB05CF9CE6}"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5400000">
            <a:off x="5926487" y="53654"/>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E68CBF6-F1BD-ECE1-86D9-71756E361A1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9565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6.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sv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svg"/><Relationship Id="rId7"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2771800" y="1988840"/>
            <a:ext cx="5761038" cy="2769989"/>
          </a:xfrm>
          <a:prstGeom prst="rect">
            <a:avLst/>
          </a:prstGeom>
          <a:noFill/>
          <a:ln w="9525">
            <a:noFill/>
            <a:prstDash val="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3600" b="1">
                <a:latin typeface="Arial"/>
                <a:cs typeface="Arial"/>
              </a:rPr>
              <a:t>Show &amp; Tell</a:t>
            </a:r>
            <a:endParaRPr lang="en-US"/>
          </a:p>
          <a:p>
            <a:endParaRPr lang="en-GB" altLang="en-US" sz="2400" b="1">
              <a:latin typeface="Arial" charset="0"/>
            </a:endParaRPr>
          </a:p>
          <a:p>
            <a:r>
              <a:rPr lang="en-GB" altLang="en-US" sz="2400" b="1">
                <a:latin typeface="Arial"/>
                <a:cs typeface="Arial"/>
              </a:rPr>
              <a:t>West Midlands Placement Portal        </a:t>
            </a:r>
            <a:endParaRPr lang="en-GB" altLang="en-US" sz="2400" b="1">
              <a:latin typeface="Arial" charset="0"/>
            </a:endParaRPr>
          </a:p>
          <a:p>
            <a:r>
              <a:rPr lang="en-GB" altLang="en-US" sz="2400">
                <a:latin typeface="Arial"/>
                <a:cs typeface="Arial"/>
              </a:rPr>
              <a:t>Sprint 10 – 22nd November 2023 </a:t>
            </a:r>
            <a:endParaRPr lang="en-GB" altLang="en-US" sz="2400">
              <a:latin typeface="Arial" charset="0"/>
            </a:endParaRPr>
          </a:p>
          <a:p>
            <a:endParaRPr lang="en-GB" altLang="en-US" b="1">
              <a:latin typeface="Arial" charset="0"/>
            </a:endParaRPr>
          </a:p>
          <a:p>
            <a:endParaRPr lang="en-GB" altLang="en-US" b="1">
              <a:latin typeface="Arial" charset="0"/>
            </a:endParaRPr>
          </a:p>
          <a:p>
            <a:endParaRPr lang="en-GB" altLang="en-US" b="1">
              <a:latin typeface="Arial" charset="0"/>
            </a:endParaRPr>
          </a:p>
          <a:p>
            <a:endParaRPr lang="en-GB" altLang="en-US" sz="120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684C23-0A6E-2F0C-BE0C-C0491FC21567}"/>
              </a:ext>
            </a:extLst>
          </p:cNvPr>
          <p:cNvPicPr>
            <a:picLocks noGrp="1" noRot="1" noChangeAspect="1" noMove="1" noResize="1" noEditPoints="1" noAdjustHandles="1" noChangeArrowheads="1" noChangeShapeType="1" noCrop="1"/>
          </p:cNvPicPr>
          <p:nvPr/>
        </p:nvPicPr>
        <p:blipFill rotWithShape="1">
          <a:blip r:embed="rId2">
            <a:alphaModFix/>
          </a:blip>
          <a:srcRect l="13208" r="21265" b="65034"/>
          <a:stretch/>
        </p:blipFill>
        <p:spPr>
          <a:xfrm>
            <a:off x="450522" y="2045915"/>
            <a:ext cx="8242956" cy="2418130"/>
          </a:xfrm>
          <a:prstGeom prst="rect">
            <a:avLst/>
          </a:prstGeom>
        </p:spPr>
      </p:pic>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144010"/>
            <a:ext cx="8873732"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Scenarios: Making and Accepting an offer</a:t>
            </a:r>
            <a:endParaRPr lang="en-US">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cxnSp>
        <p:nvCxnSpPr>
          <p:cNvPr id="15" name="Straight Connector 14">
            <a:extLst>
              <a:ext uri="{FF2B5EF4-FFF2-40B4-BE49-F238E27FC236}">
                <a16:creationId xmlns:a16="http://schemas.microsoft.com/office/drawing/2014/main" id="{23358E6C-FE40-2ADD-498E-5E17B5BC65B2}"/>
              </a:ext>
            </a:extLst>
          </p:cNvPr>
          <p:cNvCxnSpPr/>
          <p:nvPr/>
        </p:nvCxnSpPr>
        <p:spPr>
          <a:xfrm>
            <a:off x="450522" y="1588168"/>
            <a:ext cx="8154463"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4233D7B8-B616-51FF-4B99-48BA191F1D29}"/>
              </a:ext>
            </a:extLst>
          </p:cNvPr>
          <p:cNvCxnSpPr/>
          <p:nvPr/>
        </p:nvCxnSpPr>
        <p:spPr>
          <a:xfrm>
            <a:off x="450522" y="4875743"/>
            <a:ext cx="815446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FE32277-B109-DF6F-ECC5-B74AF63B7FCD}"/>
              </a:ext>
            </a:extLst>
          </p:cNvPr>
          <p:cNvSpPr/>
          <p:nvPr/>
        </p:nvSpPr>
        <p:spPr>
          <a:xfrm>
            <a:off x="451671" y="1122965"/>
            <a:ext cx="905661" cy="905661"/>
          </a:xfrm>
          <a:prstGeom prst="ellipse">
            <a:avLst/>
          </a:prstGeom>
          <a:ln>
            <a:noFill/>
          </a:ln>
        </p:spPr>
        <p:style>
          <a:lnRef idx="3">
            <a:schemeClr val="lt1"/>
          </a:lnRef>
          <a:fillRef idx="1">
            <a:schemeClr val="accent4"/>
          </a:fillRef>
          <a:effectRef idx="1">
            <a:schemeClr val="accent4"/>
          </a:effectRef>
          <a:fontRef idx="minor">
            <a:schemeClr val="lt1"/>
          </a:fontRef>
        </p:style>
        <p:txBody>
          <a:bodyPr rtlCol="0" anchor="ctr">
            <a:noAutofit/>
          </a:bodyPr>
          <a:lstStyle/>
          <a:p>
            <a:pPr algn="ctr"/>
            <a:r>
              <a:rPr lang="en-GB" sz="800"/>
              <a:t>Provider makes a provisional offer</a:t>
            </a:r>
          </a:p>
        </p:txBody>
      </p:sp>
      <p:sp>
        <p:nvSpPr>
          <p:cNvPr id="19" name="Oval 18">
            <a:extLst>
              <a:ext uri="{FF2B5EF4-FFF2-40B4-BE49-F238E27FC236}">
                <a16:creationId xmlns:a16="http://schemas.microsoft.com/office/drawing/2014/main" id="{900CAF95-BF06-C829-E91B-B0B47053E698}"/>
              </a:ext>
            </a:extLst>
          </p:cNvPr>
          <p:cNvSpPr/>
          <p:nvPr/>
        </p:nvSpPr>
        <p:spPr>
          <a:xfrm>
            <a:off x="6255746" y="1122965"/>
            <a:ext cx="905661" cy="905661"/>
          </a:xfrm>
          <a:prstGeom prst="ellipse">
            <a:avLst/>
          </a:prstGeom>
          <a:ln>
            <a:noFill/>
          </a:ln>
        </p:spPr>
        <p:style>
          <a:lnRef idx="3">
            <a:schemeClr val="lt1"/>
          </a:lnRef>
          <a:fillRef idx="1">
            <a:schemeClr val="accent4"/>
          </a:fillRef>
          <a:effectRef idx="1">
            <a:schemeClr val="accent4"/>
          </a:effectRef>
          <a:fontRef idx="minor">
            <a:schemeClr val="lt1"/>
          </a:fontRef>
        </p:style>
        <p:txBody>
          <a:bodyPr rtlCol="0" anchor="ctr">
            <a:noAutofit/>
          </a:bodyPr>
          <a:lstStyle/>
          <a:p>
            <a:pPr algn="ctr"/>
            <a:r>
              <a:rPr lang="en-GB" sz="800"/>
              <a:t>Provider makes a final offer</a:t>
            </a:r>
          </a:p>
        </p:txBody>
      </p:sp>
      <p:sp>
        <p:nvSpPr>
          <p:cNvPr id="20" name="Oval 19">
            <a:extLst>
              <a:ext uri="{FF2B5EF4-FFF2-40B4-BE49-F238E27FC236}">
                <a16:creationId xmlns:a16="http://schemas.microsoft.com/office/drawing/2014/main" id="{2841C5AA-6525-FE99-AF46-DB527352B455}"/>
              </a:ext>
            </a:extLst>
          </p:cNvPr>
          <p:cNvSpPr/>
          <p:nvPr/>
        </p:nvSpPr>
        <p:spPr>
          <a:xfrm>
            <a:off x="1965238" y="4422912"/>
            <a:ext cx="905661" cy="905661"/>
          </a:xfrm>
          <a:prstGeom prst="ellipse">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rtlCol="0" anchor="ctr">
            <a:noAutofit/>
          </a:bodyPr>
          <a:lstStyle/>
          <a:p>
            <a:pPr algn="ctr"/>
            <a:r>
              <a:rPr lang="en-GB" sz="800"/>
              <a:t>Review provisional offers</a:t>
            </a:r>
          </a:p>
        </p:txBody>
      </p:sp>
      <p:sp>
        <p:nvSpPr>
          <p:cNvPr id="21" name="Oval 20">
            <a:extLst>
              <a:ext uri="{FF2B5EF4-FFF2-40B4-BE49-F238E27FC236}">
                <a16:creationId xmlns:a16="http://schemas.microsoft.com/office/drawing/2014/main" id="{53DB9ADA-BC55-993F-2EF3-4ED37B81720E}"/>
              </a:ext>
            </a:extLst>
          </p:cNvPr>
          <p:cNvSpPr/>
          <p:nvPr/>
        </p:nvSpPr>
        <p:spPr>
          <a:xfrm>
            <a:off x="4832280" y="4468960"/>
            <a:ext cx="905661" cy="90566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GB" sz="800"/>
              <a:t>Request final offer</a:t>
            </a:r>
          </a:p>
        </p:txBody>
      </p:sp>
      <p:sp>
        <p:nvSpPr>
          <p:cNvPr id="22" name="Oval 21">
            <a:extLst>
              <a:ext uri="{FF2B5EF4-FFF2-40B4-BE49-F238E27FC236}">
                <a16:creationId xmlns:a16="http://schemas.microsoft.com/office/drawing/2014/main" id="{05818DCB-7E1F-B1EE-AA1D-739B35348F9A}"/>
              </a:ext>
            </a:extLst>
          </p:cNvPr>
          <p:cNvSpPr/>
          <p:nvPr/>
        </p:nvSpPr>
        <p:spPr>
          <a:xfrm>
            <a:off x="7699324" y="4422911"/>
            <a:ext cx="905661" cy="905661"/>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noAutofit/>
          </a:bodyPr>
          <a:lstStyle/>
          <a:p>
            <a:pPr algn="ctr"/>
            <a:r>
              <a:rPr lang="en-GB" sz="800"/>
              <a:t>Accept final offer</a:t>
            </a:r>
          </a:p>
        </p:txBody>
      </p:sp>
      <p:sp>
        <p:nvSpPr>
          <p:cNvPr id="31" name="Free-form: Shape 30">
            <a:extLst>
              <a:ext uri="{FF2B5EF4-FFF2-40B4-BE49-F238E27FC236}">
                <a16:creationId xmlns:a16="http://schemas.microsoft.com/office/drawing/2014/main" id="{139703F0-6CA5-C482-8B41-0133F9A71AAE}"/>
              </a:ext>
            </a:extLst>
          </p:cNvPr>
          <p:cNvSpPr/>
          <p:nvPr/>
        </p:nvSpPr>
        <p:spPr>
          <a:xfrm>
            <a:off x="1329170" y="1721001"/>
            <a:ext cx="810852" cy="3489341"/>
          </a:xfrm>
          <a:custGeom>
            <a:avLst/>
            <a:gdLst>
              <a:gd name="connsiteX0" fmla="*/ 0 w 673100"/>
              <a:gd name="connsiteY0" fmla="*/ 0 h 3295650"/>
              <a:gd name="connsiteX1" fmla="*/ 342900 w 673100"/>
              <a:gd name="connsiteY1" fmla="*/ 2794000 h 3295650"/>
              <a:gd name="connsiteX2" fmla="*/ 673100 w 673100"/>
              <a:gd name="connsiteY2" fmla="*/ 3295650 h 3295650"/>
            </a:gdLst>
            <a:ahLst/>
            <a:cxnLst>
              <a:cxn ang="0">
                <a:pos x="connsiteX0" y="connsiteY0"/>
              </a:cxn>
              <a:cxn ang="0">
                <a:pos x="connsiteX1" y="connsiteY1"/>
              </a:cxn>
              <a:cxn ang="0">
                <a:pos x="connsiteX2" y="connsiteY2"/>
              </a:cxn>
            </a:cxnLst>
            <a:rect l="l" t="t" r="r" b="b"/>
            <a:pathLst>
              <a:path w="673100" h="3295650">
                <a:moveTo>
                  <a:pt x="0" y="0"/>
                </a:moveTo>
                <a:cubicBezTo>
                  <a:pt x="115358" y="1122362"/>
                  <a:pt x="230717" y="2244725"/>
                  <a:pt x="342900" y="2794000"/>
                </a:cubicBezTo>
                <a:cubicBezTo>
                  <a:pt x="455083" y="3343275"/>
                  <a:pt x="584200" y="3235325"/>
                  <a:pt x="673100" y="3295650"/>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6445AD6F-E368-079C-EC12-BA6B26646E3A}"/>
              </a:ext>
            </a:extLst>
          </p:cNvPr>
          <p:cNvSpPr/>
          <p:nvPr/>
        </p:nvSpPr>
        <p:spPr>
          <a:xfrm flipH="1">
            <a:off x="5639438" y="1708159"/>
            <a:ext cx="650787" cy="3489342"/>
          </a:xfrm>
          <a:custGeom>
            <a:avLst/>
            <a:gdLst>
              <a:gd name="connsiteX0" fmla="*/ 0 w 673100"/>
              <a:gd name="connsiteY0" fmla="*/ 0 h 3295650"/>
              <a:gd name="connsiteX1" fmla="*/ 342900 w 673100"/>
              <a:gd name="connsiteY1" fmla="*/ 2794000 h 3295650"/>
              <a:gd name="connsiteX2" fmla="*/ 673100 w 673100"/>
              <a:gd name="connsiteY2" fmla="*/ 3295650 h 3295650"/>
            </a:gdLst>
            <a:ahLst/>
            <a:cxnLst>
              <a:cxn ang="0">
                <a:pos x="connsiteX0" y="connsiteY0"/>
              </a:cxn>
              <a:cxn ang="0">
                <a:pos x="connsiteX1" y="connsiteY1"/>
              </a:cxn>
              <a:cxn ang="0">
                <a:pos x="connsiteX2" y="connsiteY2"/>
              </a:cxn>
            </a:cxnLst>
            <a:rect l="l" t="t" r="r" b="b"/>
            <a:pathLst>
              <a:path w="673100" h="3295650">
                <a:moveTo>
                  <a:pt x="0" y="0"/>
                </a:moveTo>
                <a:cubicBezTo>
                  <a:pt x="115358" y="1122362"/>
                  <a:pt x="230717" y="2244725"/>
                  <a:pt x="342900" y="2794000"/>
                </a:cubicBezTo>
                <a:cubicBezTo>
                  <a:pt x="455083" y="3343275"/>
                  <a:pt x="584200" y="3235325"/>
                  <a:pt x="673100" y="3295650"/>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B86B731F-4913-10F8-D25D-1B7681F57162}"/>
              </a:ext>
            </a:extLst>
          </p:cNvPr>
          <p:cNvCxnSpPr>
            <a:cxnSpLocks/>
            <a:stCxn id="20" idx="5"/>
            <a:endCxn id="21" idx="3"/>
          </p:cNvCxnSpPr>
          <p:nvPr/>
        </p:nvCxnSpPr>
        <p:spPr>
          <a:xfrm>
            <a:off x="2738268" y="5195942"/>
            <a:ext cx="2226643" cy="4604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399F34AD-D27C-6C8D-953C-F81E2CBC047B}"/>
              </a:ext>
            </a:extLst>
          </p:cNvPr>
          <p:cNvSpPr/>
          <p:nvPr/>
        </p:nvSpPr>
        <p:spPr>
          <a:xfrm>
            <a:off x="7147039" y="1609698"/>
            <a:ext cx="613571" cy="3489342"/>
          </a:xfrm>
          <a:custGeom>
            <a:avLst/>
            <a:gdLst>
              <a:gd name="connsiteX0" fmla="*/ 0 w 673100"/>
              <a:gd name="connsiteY0" fmla="*/ 0 h 3295650"/>
              <a:gd name="connsiteX1" fmla="*/ 342900 w 673100"/>
              <a:gd name="connsiteY1" fmla="*/ 2794000 h 3295650"/>
              <a:gd name="connsiteX2" fmla="*/ 673100 w 673100"/>
              <a:gd name="connsiteY2" fmla="*/ 3295650 h 3295650"/>
            </a:gdLst>
            <a:ahLst/>
            <a:cxnLst>
              <a:cxn ang="0">
                <a:pos x="connsiteX0" y="connsiteY0"/>
              </a:cxn>
              <a:cxn ang="0">
                <a:pos x="connsiteX1" y="connsiteY1"/>
              </a:cxn>
              <a:cxn ang="0">
                <a:pos x="connsiteX2" y="connsiteY2"/>
              </a:cxn>
            </a:cxnLst>
            <a:rect l="l" t="t" r="r" b="b"/>
            <a:pathLst>
              <a:path w="673100" h="3295650">
                <a:moveTo>
                  <a:pt x="0" y="0"/>
                </a:moveTo>
                <a:cubicBezTo>
                  <a:pt x="115358" y="1122362"/>
                  <a:pt x="230717" y="2244725"/>
                  <a:pt x="342900" y="2794000"/>
                </a:cubicBezTo>
                <a:cubicBezTo>
                  <a:pt x="455083" y="3343275"/>
                  <a:pt x="584200" y="3235325"/>
                  <a:pt x="673100" y="3295650"/>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96E15E-9257-147D-32A5-3CD601B64B12}"/>
              </a:ext>
            </a:extLst>
          </p:cNvPr>
          <p:cNvSpPr txBox="1"/>
          <p:nvPr/>
        </p:nvSpPr>
        <p:spPr>
          <a:xfrm>
            <a:off x="381183" y="4400590"/>
            <a:ext cx="2004414" cy="492443"/>
          </a:xfrm>
          <a:prstGeom prst="rect">
            <a:avLst/>
          </a:prstGeom>
          <a:noFill/>
        </p:spPr>
        <p:txBody>
          <a:bodyPr wrap="square" rtlCol="0">
            <a:spAutoFit/>
          </a:bodyPr>
          <a:lstStyle/>
          <a:p>
            <a:r>
              <a:rPr lang="en-GB" sz="800" i="1"/>
              <a:t>Fig. Simplified Action Structure</a:t>
            </a:r>
          </a:p>
          <a:p>
            <a:endParaRPr lang="en-GB"/>
          </a:p>
        </p:txBody>
      </p:sp>
      <p:sp>
        <p:nvSpPr>
          <p:cNvPr id="39" name="TextBox 38">
            <a:extLst>
              <a:ext uri="{FF2B5EF4-FFF2-40B4-BE49-F238E27FC236}">
                <a16:creationId xmlns:a16="http://schemas.microsoft.com/office/drawing/2014/main" id="{98EC8BFA-FEC2-31B8-77A6-F75911323C9D}"/>
              </a:ext>
            </a:extLst>
          </p:cNvPr>
          <p:cNvSpPr txBox="1"/>
          <p:nvPr/>
        </p:nvSpPr>
        <p:spPr>
          <a:xfrm>
            <a:off x="2385597" y="1249711"/>
            <a:ext cx="2685448" cy="369332"/>
          </a:xfrm>
          <a:prstGeom prst="rect">
            <a:avLst/>
          </a:prstGeom>
          <a:noFill/>
        </p:spPr>
        <p:txBody>
          <a:bodyPr wrap="square" rtlCol="0">
            <a:spAutoFit/>
          </a:bodyPr>
          <a:lstStyle/>
          <a:p>
            <a:r>
              <a:rPr lang="en-GB" b="1">
                <a:solidFill>
                  <a:schemeClr val="accent4"/>
                </a:solidFill>
              </a:rPr>
              <a:t>PROVIDER ACTIONS</a:t>
            </a:r>
          </a:p>
        </p:txBody>
      </p:sp>
      <p:sp>
        <p:nvSpPr>
          <p:cNvPr id="40" name="TextBox 39">
            <a:extLst>
              <a:ext uri="{FF2B5EF4-FFF2-40B4-BE49-F238E27FC236}">
                <a16:creationId xmlns:a16="http://schemas.microsoft.com/office/drawing/2014/main" id="{7D0A9746-14CB-2DFB-48D2-1AF905EA7E21}"/>
              </a:ext>
            </a:extLst>
          </p:cNvPr>
          <p:cNvSpPr txBox="1"/>
          <p:nvPr/>
        </p:nvSpPr>
        <p:spPr>
          <a:xfrm>
            <a:off x="360907" y="4867662"/>
            <a:ext cx="2685448" cy="369332"/>
          </a:xfrm>
          <a:prstGeom prst="rect">
            <a:avLst/>
          </a:prstGeom>
          <a:noFill/>
        </p:spPr>
        <p:txBody>
          <a:bodyPr wrap="square" rtlCol="0">
            <a:spAutoFit/>
          </a:bodyPr>
          <a:lstStyle/>
          <a:p>
            <a:r>
              <a:rPr lang="en-GB" b="1">
                <a:solidFill>
                  <a:schemeClr val="accent1"/>
                </a:solidFill>
              </a:rPr>
              <a:t>LA ACTIONS</a:t>
            </a:r>
          </a:p>
        </p:txBody>
      </p:sp>
      <p:sp>
        <p:nvSpPr>
          <p:cNvPr id="41" name="TextBox 40">
            <a:extLst>
              <a:ext uri="{FF2B5EF4-FFF2-40B4-BE49-F238E27FC236}">
                <a16:creationId xmlns:a16="http://schemas.microsoft.com/office/drawing/2014/main" id="{A45EC627-22A7-199E-1D5F-CDA3C2B2EC45}"/>
              </a:ext>
            </a:extLst>
          </p:cNvPr>
          <p:cNvSpPr txBox="1"/>
          <p:nvPr/>
        </p:nvSpPr>
        <p:spPr>
          <a:xfrm>
            <a:off x="3097563" y="5333033"/>
            <a:ext cx="2685448" cy="369332"/>
          </a:xfrm>
          <a:prstGeom prst="rect">
            <a:avLst/>
          </a:prstGeom>
          <a:noFill/>
        </p:spPr>
        <p:txBody>
          <a:bodyPr wrap="square" lIns="91440" tIns="45720" rIns="91440" bIns="45720" rtlCol="0" anchor="t">
            <a:spAutoFit/>
          </a:bodyPr>
          <a:lstStyle/>
          <a:p>
            <a:r>
              <a:rPr lang="en-GB" b="1">
                <a:solidFill>
                  <a:schemeClr val="accent1"/>
                </a:solidFill>
                <a:latin typeface="Calibri"/>
                <a:cs typeface="Arial"/>
              </a:rPr>
              <a:t>{SCENARIO 2}</a:t>
            </a:r>
          </a:p>
        </p:txBody>
      </p:sp>
      <p:sp>
        <p:nvSpPr>
          <p:cNvPr id="42" name="TextBox 41">
            <a:extLst>
              <a:ext uri="{FF2B5EF4-FFF2-40B4-BE49-F238E27FC236}">
                <a16:creationId xmlns:a16="http://schemas.microsoft.com/office/drawing/2014/main" id="{27C65FCA-3617-DF0B-E83C-CD0D0207BB38}"/>
              </a:ext>
            </a:extLst>
          </p:cNvPr>
          <p:cNvSpPr txBox="1"/>
          <p:nvPr/>
        </p:nvSpPr>
        <p:spPr>
          <a:xfrm>
            <a:off x="7447090" y="5300181"/>
            <a:ext cx="2685448" cy="369332"/>
          </a:xfrm>
          <a:prstGeom prst="rect">
            <a:avLst/>
          </a:prstGeom>
          <a:noFill/>
        </p:spPr>
        <p:txBody>
          <a:bodyPr wrap="square" lIns="91440" tIns="45720" rIns="91440" bIns="45720" rtlCol="0" anchor="t">
            <a:spAutoFit/>
          </a:bodyPr>
          <a:lstStyle/>
          <a:p>
            <a:r>
              <a:rPr lang="en-GB" b="1">
                <a:solidFill>
                  <a:schemeClr val="accent1"/>
                </a:solidFill>
                <a:latin typeface="Calibri"/>
                <a:cs typeface="Arial"/>
              </a:rPr>
              <a:t>{SCENARIO 4}</a:t>
            </a:r>
          </a:p>
        </p:txBody>
      </p:sp>
      <p:cxnSp>
        <p:nvCxnSpPr>
          <p:cNvPr id="44" name="Connector: Elbow 43">
            <a:extLst>
              <a:ext uri="{FF2B5EF4-FFF2-40B4-BE49-F238E27FC236}">
                <a16:creationId xmlns:a16="http://schemas.microsoft.com/office/drawing/2014/main" id="{95A8AC57-C735-92EF-BCE1-A1FBC0F363E8}"/>
              </a:ext>
            </a:extLst>
          </p:cNvPr>
          <p:cNvCxnSpPr>
            <a:cxnSpLocks/>
            <a:stCxn id="20" idx="4"/>
          </p:cNvCxnSpPr>
          <p:nvPr/>
        </p:nvCxnSpPr>
        <p:spPr>
          <a:xfrm rot="16200000" flipH="1">
            <a:off x="2716033" y="5030608"/>
            <a:ext cx="200690" cy="796619"/>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2B1164D5-7438-CC55-7728-16F851F4290C}"/>
              </a:ext>
            </a:extLst>
          </p:cNvPr>
          <p:cNvCxnSpPr>
            <a:endCxn id="21" idx="4"/>
          </p:cNvCxnSpPr>
          <p:nvPr/>
        </p:nvCxnSpPr>
        <p:spPr>
          <a:xfrm flipV="1">
            <a:off x="4474633" y="5374621"/>
            <a:ext cx="810478" cy="154642"/>
          </a:xfrm>
          <a:prstGeom prst="bentConnector2">
            <a:avLst/>
          </a:prstGeom>
          <a:ln w="2540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84D035F-F240-7E20-279F-C71FDA96C287}"/>
              </a:ext>
            </a:extLst>
          </p:cNvPr>
          <p:cNvSpPr txBox="1"/>
          <p:nvPr/>
        </p:nvSpPr>
        <p:spPr>
          <a:xfrm>
            <a:off x="6017501" y="788707"/>
            <a:ext cx="2685448" cy="369332"/>
          </a:xfrm>
          <a:prstGeom prst="rect">
            <a:avLst/>
          </a:prstGeom>
          <a:noFill/>
        </p:spPr>
        <p:txBody>
          <a:bodyPr wrap="square" lIns="91440" tIns="45720" rIns="91440" bIns="45720" rtlCol="0" anchor="t">
            <a:spAutoFit/>
          </a:bodyPr>
          <a:lstStyle/>
          <a:p>
            <a:r>
              <a:rPr lang="en-GB" b="1">
                <a:solidFill>
                  <a:schemeClr val="accent4"/>
                </a:solidFill>
                <a:latin typeface="Calibri"/>
                <a:cs typeface="Arial"/>
              </a:rPr>
              <a:t>{SCENARIO 3}</a:t>
            </a:r>
          </a:p>
        </p:txBody>
      </p:sp>
      <p:sp>
        <p:nvSpPr>
          <p:cNvPr id="50" name="TextBox 49">
            <a:extLst>
              <a:ext uri="{FF2B5EF4-FFF2-40B4-BE49-F238E27FC236}">
                <a16:creationId xmlns:a16="http://schemas.microsoft.com/office/drawing/2014/main" id="{D85A7F50-8AF5-15F9-95DE-CC89DE679F1D}"/>
              </a:ext>
            </a:extLst>
          </p:cNvPr>
          <p:cNvSpPr txBox="1"/>
          <p:nvPr/>
        </p:nvSpPr>
        <p:spPr>
          <a:xfrm>
            <a:off x="231440" y="770922"/>
            <a:ext cx="2685448" cy="369332"/>
          </a:xfrm>
          <a:prstGeom prst="rect">
            <a:avLst/>
          </a:prstGeom>
          <a:noFill/>
        </p:spPr>
        <p:txBody>
          <a:bodyPr wrap="square" rtlCol="0">
            <a:spAutoFit/>
          </a:bodyPr>
          <a:lstStyle/>
          <a:p>
            <a:r>
              <a:rPr lang="en-GB" b="1">
                <a:solidFill>
                  <a:schemeClr val="accent4"/>
                </a:solidFill>
              </a:rPr>
              <a:t>{SCENARIO 1}</a:t>
            </a:r>
          </a:p>
        </p:txBody>
      </p:sp>
    </p:spTree>
    <p:extLst>
      <p:ext uri="{BB962C8B-B14F-4D97-AF65-F5344CB8AC3E}">
        <p14:creationId xmlns:p14="http://schemas.microsoft.com/office/powerpoint/2010/main" val="345040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CF457A-6BD7-158F-A844-3D238F91287C}"/>
              </a:ext>
            </a:extLst>
          </p:cNvPr>
          <p:cNvSpPr txBox="1"/>
          <p:nvPr/>
        </p:nvSpPr>
        <p:spPr>
          <a:xfrm>
            <a:off x="361661" y="1463811"/>
            <a:ext cx="4430472" cy="43088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cs typeface="Calibri"/>
              </a:rPr>
              <a:t>The first scenario providers imagined that they had seen referral AM: Female 16y and that they would like to make provisional offer</a:t>
            </a:r>
            <a:endParaRPr lang="en-GB" sz="1600">
              <a:cs typeface="Calibri"/>
            </a:endParaRPr>
          </a:p>
          <a:p>
            <a:pPr>
              <a:spcBef>
                <a:spcPts val="1000"/>
              </a:spcBef>
              <a:spcAft>
                <a:spcPts val="0"/>
              </a:spcAft>
            </a:pPr>
            <a:endParaRPr lang="en-GB" sz="1600" b="1">
              <a:latin typeface="Calibri"/>
              <a:ea typeface="Calibri"/>
              <a:cs typeface="Calibri"/>
            </a:endParaRPr>
          </a:p>
          <a:p>
            <a:pPr>
              <a:spcBef>
                <a:spcPts val="1000"/>
              </a:spcBef>
              <a:spcAft>
                <a:spcPts val="0"/>
              </a:spcAft>
            </a:pPr>
            <a:r>
              <a:rPr lang="en-GB" sz="1600" b="1">
                <a:latin typeface="Calibri"/>
                <a:ea typeface="Calibri"/>
                <a:cs typeface="Calibri"/>
              </a:rPr>
              <a:t>Successfully navigated though this scenario</a:t>
            </a:r>
          </a:p>
          <a:p>
            <a:pPr>
              <a:spcBef>
                <a:spcPts val="1000"/>
              </a:spcBef>
              <a:spcAft>
                <a:spcPts val="0"/>
              </a:spcAft>
            </a:pPr>
            <a:r>
              <a:rPr lang="en-GB" sz="1600">
                <a:latin typeface="Calibri"/>
                <a:ea typeface="Calibri"/>
                <a:cs typeface="Calibri"/>
              </a:rPr>
              <a:t>During this scenario, the supported accommodation and residential providers successfully completed the task and could navigate easily though the prototype. This did not suit fostering providers we will outline this further at the end of this presentation.</a:t>
            </a: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p:txBody>
      </p:sp>
      <p:pic>
        <p:nvPicPr>
          <p:cNvPr id="3" name="Picture 2" descr="A green and white rectangular sign with black text&#10;&#10;Description automatically generated">
            <a:extLst>
              <a:ext uri="{FF2B5EF4-FFF2-40B4-BE49-F238E27FC236}">
                <a16:creationId xmlns:a16="http://schemas.microsoft.com/office/drawing/2014/main" id="{1BC9DF70-1CBC-3F38-876F-2B4F07A14756}"/>
              </a:ext>
            </a:extLst>
          </p:cNvPr>
          <p:cNvPicPr>
            <a:picLocks noChangeAspect="1"/>
          </p:cNvPicPr>
          <p:nvPr/>
        </p:nvPicPr>
        <p:blipFill>
          <a:blip r:embed="rId2"/>
          <a:stretch>
            <a:fillRect/>
          </a:stretch>
        </p:blipFill>
        <p:spPr>
          <a:xfrm>
            <a:off x="5828950" y="1637265"/>
            <a:ext cx="2372687" cy="1479231"/>
          </a:xfrm>
          <a:prstGeom prst="rect">
            <a:avLst/>
          </a:prstGeom>
        </p:spPr>
      </p:pic>
      <p:sp>
        <p:nvSpPr>
          <p:cNvPr id="5" name="Title 1">
            <a:extLst>
              <a:ext uri="{FF2B5EF4-FFF2-40B4-BE49-F238E27FC236}">
                <a16:creationId xmlns:a16="http://schemas.microsoft.com/office/drawing/2014/main" id="{4FA53CAD-25A1-4BBC-7E0E-882F7EE651C3}"/>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Providers</a:t>
            </a:r>
          </a:p>
          <a:p>
            <a:pPr algn="l">
              <a:spcBef>
                <a:spcPts val="0"/>
              </a:spcBef>
              <a:spcAft>
                <a:spcPts val="0"/>
              </a:spcAft>
            </a:pPr>
            <a:r>
              <a:rPr lang="en-GB" sz="1800" b="1">
                <a:solidFill>
                  <a:srgbClr val="000000"/>
                </a:solidFill>
                <a:effectLst/>
                <a:latin typeface="Arial Nova"/>
                <a:ea typeface="Arial Nova" panose="020B0504020202020204" pitchFamily="34" charset="0"/>
                <a:cs typeface="Arial Nova" panose="020B0504020202020204" pitchFamily="34" charset="0"/>
              </a:rPr>
              <a:t>Scenario</a:t>
            </a:r>
            <a:r>
              <a:rPr lang="en-GB" sz="1800" b="1">
                <a:solidFill>
                  <a:srgbClr val="000000"/>
                </a:solidFill>
                <a:latin typeface="Arial Nova"/>
                <a:ea typeface="Arial Nova" panose="020B0504020202020204" pitchFamily="34" charset="0"/>
                <a:cs typeface="Arial Nova" panose="020B0504020202020204" pitchFamily="34" charset="0"/>
              </a:rPr>
              <a:t> 1 </a:t>
            </a:r>
            <a:r>
              <a:rPr lang="en-GB" sz="1800" b="1">
                <a:solidFill>
                  <a:srgbClr val="000000"/>
                </a:solidFill>
                <a:effectLst/>
                <a:latin typeface="Arial Nova"/>
                <a:ea typeface="Arial Nova" panose="020B0504020202020204" pitchFamily="34" charset="0"/>
                <a:cs typeface="Arial Nova" panose="020B0504020202020204" pitchFamily="34" charset="0"/>
              </a:rPr>
              <a:t>– </a:t>
            </a:r>
            <a:r>
              <a:rPr lang="en-GB" sz="1800" b="1">
                <a:solidFill>
                  <a:srgbClr val="000000"/>
                </a:solidFill>
                <a:latin typeface="Arial Nova"/>
                <a:ea typeface="Arial Nova" panose="020B0504020202020204" pitchFamily="34" charset="0"/>
                <a:cs typeface="Arial Nova" panose="020B0504020202020204" pitchFamily="34" charset="0"/>
              </a:rPr>
              <a:t>Making a provisional offer</a:t>
            </a:r>
            <a:endParaRPr lang="en-US">
              <a:latin typeface="Arial Nova"/>
              <a:ea typeface="+mn-ea"/>
            </a:endParaRPr>
          </a:p>
        </p:txBody>
      </p:sp>
    </p:spTree>
    <p:extLst>
      <p:ext uri="{BB962C8B-B14F-4D97-AF65-F5344CB8AC3E}">
        <p14:creationId xmlns:p14="http://schemas.microsoft.com/office/powerpoint/2010/main" val="87893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Listing + Referral details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645071" y="965519"/>
            <a:ext cx="3163175" cy="4791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ea typeface="Calibri"/>
                <a:cs typeface="Calibri"/>
              </a:rPr>
              <a:t>Listing Page is understood</a:t>
            </a:r>
          </a:p>
          <a:p>
            <a:pPr marL="285750" indent="-285750">
              <a:spcBef>
                <a:spcPts val="1000"/>
              </a:spcBef>
              <a:spcAft>
                <a:spcPts val="0"/>
              </a:spcAft>
              <a:buFont typeface="Arial" panose="020B0604020202020204" pitchFamily="34" charset="0"/>
              <a:buChar char="•"/>
            </a:pPr>
            <a:r>
              <a:rPr lang="en-GB" sz="1600">
                <a:latin typeface="Calibri"/>
                <a:ea typeface="Calibri"/>
                <a:cs typeface="Calibri"/>
              </a:rPr>
              <a:t>Most users managed to quickly navigate to referral. One user tried to click the first referral in the listings. (test case referral was second in the list)</a:t>
            </a:r>
          </a:p>
          <a:p>
            <a:pPr>
              <a:spcBef>
                <a:spcPts val="1000"/>
              </a:spcBef>
              <a:spcAft>
                <a:spcPts val="0"/>
              </a:spcAft>
            </a:pPr>
            <a:r>
              <a:rPr lang="en-GB" sz="1600" b="1">
                <a:latin typeface="Calibri"/>
                <a:ea typeface="Calibri"/>
                <a:cs typeface="Calibri"/>
              </a:rPr>
              <a:t>Referral details page is understood</a:t>
            </a:r>
          </a:p>
          <a:p>
            <a:pPr marL="285750" indent="-285750">
              <a:spcBef>
                <a:spcPts val="1000"/>
              </a:spcBef>
              <a:spcAft>
                <a:spcPts val="0"/>
              </a:spcAft>
              <a:buFont typeface="Arial"/>
              <a:buChar char="•"/>
            </a:pPr>
            <a:r>
              <a:rPr lang="en-GB" sz="1600">
                <a:latin typeface="Calibri"/>
                <a:cs typeface="Calibri"/>
              </a:rPr>
              <a:t>Most users clicked on 'make a provisional offer' button. One user wanted to click into the summary first and explore the documents etc. </a:t>
            </a:r>
            <a:endParaRPr lang="en-GB"/>
          </a:p>
          <a:p>
            <a:pPr marL="285750" indent="-285750">
              <a:spcBef>
                <a:spcPts val="1000"/>
              </a:spcBef>
              <a:spcAft>
                <a:spcPts val="0"/>
              </a:spcAft>
              <a:buFont typeface="Arial"/>
              <a:buChar char="•"/>
            </a:pPr>
            <a:r>
              <a:rPr lang="en-GB" sz="1600">
                <a:latin typeface="Calibri"/>
                <a:cs typeface="Calibri"/>
              </a:rPr>
              <a:t>One user commented that they liked the additional info summary and stated this would save time when viewing multiple referrals a day</a:t>
            </a:r>
            <a:endParaRPr lang="en-GB"/>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4936384"/>
            <a:ext cx="544613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’summary of additional information would </a:t>
            </a:r>
            <a:endParaRPr lang="en-US" sz="1600" b="1" i="1">
              <a:solidFill>
                <a:schemeClr val="accent6">
                  <a:lumMod val="75000"/>
                </a:schemeClr>
              </a:solidFill>
              <a:latin typeface="Arial" panose="020B0604020202020204" pitchFamily="34" charset="0"/>
              <a:ea typeface="Calibri"/>
              <a:cs typeface="Arial" panose="020B0604020202020204" pitchFamily="34" charset="0"/>
            </a:endParaRPr>
          </a:p>
          <a:p>
            <a:r>
              <a:rPr lang="en-GB" sz="1600" b="1" i="1">
                <a:solidFill>
                  <a:schemeClr val="accent6">
                    <a:lumMod val="75000"/>
                  </a:schemeClr>
                </a:solidFill>
                <a:latin typeface="Calibri"/>
                <a:ea typeface="Calibri"/>
                <a:cs typeface="Calibri"/>
              </a:rPr>
              <a:t>save (someone who looks at 30 referrals a day) time</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200">
                <a:latin typeface="Arial"/>
                <a:cs typeface="Calibri"/>
              </a:rPr>
              <a:t>- P196 residential and support accommodation provider</a:t>
            </a:r>
          </a:p>
        </p:txBody>
      </p:sp>
      <p:pic>
        <p:nvPicPr>
          <p:cNvPr id="3" name="Picture 2" descr="A screenshot of a computer&#10;&#10;Description automatically generated">
            <a:extLst>
              <a:ext uri="{FF2B5EF4-FFF2-40B4-BE49-F238E27FC236}">
                <a16:creationId xmlns:a16="http://schemas.microsoft.com/office/drawing/2014/main" id="{33E9D53A-2EAC-CAE6-5DD1-0A89CD04C0A0}"/>
              </a:ext>
            </a:extLst>
          </p:cNvPr>
          <p:cNvPicPr>
            <a:picLocks noChangeAspect="1"/>
          </p:cNvPicPr>
          <p:nvPr/>
        </p:nvPicPr>
        <p:blipFill>
          <a:blip r:embed="rId3"/>
          <a:stretch>
            <a:fillRect/>
          </a:stretch>
        </p:blipFill>
        <p:spPr>
          <a:xfrm>
            <a:off x="425487" y="962431"/>
            <a:ext cx="4738494" cy="3928885"/>
          </a:xfrm>
          <a:prstGeom prst="rect">
            <a:avLst/>
          </a:prstGeom>
        </p:spPr>
      </p:pic>
    </p:spTree>
    <p:extLst>
      <p:ext uri="{BB962C8B-B14F-4D97-AF65-F5344CB8AC3E}">
        <p14:creationId xmlns:p14="http://schemas.microsoft.com/office/powerpoint/2010/main" val="132710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Selecting one home</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18320" y="4603803"/>
            <a:ext cx="7083556"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a:t>
            </a:r>
            <a:r>
              <a:rPr lang="en-GB" sz="1600" b="1" i="1">
                <a:solidFill>
                  <a:schemeClr val="accent6">
                    <a:lumMod val="75000"/>
                  </a:schemeClr>
                </a:solidFill>
                <a:latin typeface="+mj-lt"/>
                <a:ea typeface="Calibri"/>
                <a:cs typeface="Calibri"/>
              </a:rPr>
              <a:t>'it's very dependant whether we offer multiple times - generally you are making one offer for one home - if I was to make an offer for multiple homes I wouldn't know how to do it - but in the past I would’ve used the message box</a:t>
            </a:r>
            <a:r>
              <a:rPr lang="en-GB" sz="1600" b="1" i="1">
                <a:solidFill>
                  <a:schemeClr val="accent6">
                    <a:lumMod val="75000"/>
                  </a:schemeClr>
                </a:solidFill>
                <a:latin typeface="+mj-lt"/>
                <a:ea typeface="Calibri"/>
                <a:cs typeface="Arial"/>
              </a:rPr>
              <a:t>”</a:t>
            </a:r>
            <a:endParaRPr lang="en-US" sz="1600" b="1" i="1">
              <a:solidFill>
                <a:schemeClr val="accent6">
                  <a:lumMod val="75000"/>
                </a:schemeClr>
              </a:solidFill>
              <a:latin typeface="+mj-lt"/>
              <a:cs typeface="Arial" panose="020B0604020202020204" pitchFamily="34" charset="0"/>
            </a:endParaRPr>
          </a:p>
          <a:p>
            <a:r>
              <a:rPr lang="en-US" sz="1400">
                <a:latin typeface="Arial"/>
                <a:cs typeface="Calibri"/>
              </a:rPr>
              <a:t>- </a:t>
            </a:r>
            <a:r>
              <a:rPr lang="en-US" sz="1400">
                <a:latin typeface="Arial"/>
                <a:cs typeface="Arial"/>
              </a:rPr>
              <a:t>P196 residential and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585950" y="1073907"/>
            <a:ext cx="3163175" cy="19441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Selecting one home is understood</a:t>
            </a:r>
            <a:endParaRPr lang="en-GB" sz="1600" b="1">
              <a:cs typeface="Calibri"/>
            </a:endParaRPr>
          </a:p>
          <a:p>
            <a:pPr marL="285750" indent="-285750">
              <a:spcBef>
                <a:spcPts val="1000"/>
              </a:spcBef>
              <a:spcAft>
                <a:spcPts val="0"/>
              </a:spcAft>
              <a:buFont typeface="Arial"/>
              <a:buChar char="•"/>
            </a:pPr>
            <a:r>
              <a:rPr lang="en-GB" sz="1600">
                <a:latin typeface="Calibri"/>
                <a:cs typeface="Calibri"/>
              </a:rPr>
              <a:t>Most users managed to select home. Most understood that could only select one home and that they could discuss other homes via the messages functionality.</a:t>
            </a:r>
            <a:endParaRPr lang="en-GB">
              <a:latin typeface="Calibri"/>
            </a:endParaRPr>
          </a:p>
        </p:txBody>
      </p:sp>
      <p:pic>
        <p:nvPicPr>
          <p:cNvPr id="3" name="Picture 2" descr="A screenshot of a computer&#10;&#10;Description automatically generated">
            <a:extLst>
              <a:ext uri="{FF2B5EF4-FFF2-40B4-BE49-F238E27FC236}">
                <a16:creationId xmlns:a16="http://schemas.microsoft.com/office/drawing/2014/main" id="{0D4F97C9-7516-665D-EAAA-7D7FDA2CB3B4}"/>
              </a:ext>
            </a:extLst>
          </p:cNvPr>
          <p:cNvPicPr>
            <a:picLocks noChangeAspect="1"/>
          </p:cNvPicPr>
          <p:nvPr/>
        </p:nvPicPr>
        <p:blipFill>
          <a:blip r:embed="rId3"/>
          <a:stretch>
            <a:fillRect/>
          </a:stretch>
        </p:blipFill>
        <p:spPr>
          <a:xfrm>
            <a:off x="445308" y="957510"/>
            <a:ext cx="4949916" cy="3192141"/>
          </a:xfrm>
          <a:prstGeom prst="rect">
            <a:avLst/>
          </a:prstGeom>
        </p:spPr>
      </p:pic>
    </p:spTree>
    <p:extLst>
      <p:ext uri="{BB962C8B-B14F-4D97-AF65-F5344CB8AC3E}">
        <p14:creationId xmlns:p14="http://schemas.microsoft.com/office/powerpoint/2010/main" val="81717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Date of admission </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28173" y="4771312"/>
            <a:ext cx="7083556"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'What I tend to do – I would put in my blurb </a:t>
            </a:r>
            <a:endParaRPr lang="en-US" sz="1600" b="1" i="1">
              <a:solidFill>
                <a:schemeClr val="accent6">
                  <a:lumMod val="75000"/>
                </a:schemeClr>
              </a:solidFill>
              <a:latin typeface="Arial" panose="020B0604020202020204" pitchFamily="34" charset="0"/>
              <a:ea typeface="Calibri"/>
              <a:cs typeface="Arial" panose="020B0604020202020204" pitchFamily="34" charset="0"/>
            </a:endParaRPr>
          </a:p>
          <a:p>
            <a:r>
              <a:rPr lang="en-GB" sz="1600" b="1" i="1">
                <a:solidFill>
                  <a:schemeClr val="accent6">
                    <a:lumMod val="75000"/>
                  </a:schemeClr>
                </a:solidFill>
                <a:latin typeface="Calibri"/>
                <a:ea typeface="Calibri"/>
                <a:cs typeface="Calibri"/>
              </a:rPr>
              <a:t>that it is available sooner</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P185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339614" y="827571"/>
            <a:ext cx="3478485" cy="42883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Date of admission is understood</a:t>
            </a:r>
            <a:endParaRPr lang="en-GB"/>
          </a:p>
          <a:p>
            <a:pPr marL="285750" indent="-285750">
              <a:spcBef>
                <a:spcPts val="1000"/>
              </a:spcBef>
              <a:spcAft>
                <a:spcPts val="0"/>
              </a:spcAft>
              <a:buFont typeface="Arial"/>
              <a:buChar char="•"/>
            </a:pPr>
            <a:r>
              <a:rPr lang="en-GB" sz="1600">
                <a:latin typeface="Calibri"/>
                <a:cs typeface="Calibri"/>
              </a:rPr>
              <a:t>Date of admission was understood by all users and most completed the task. Most users mentioned that this is likely to change though and may not remain consistent throughout the process. </a:t>
            </a:r>
            <a:endParaRPr lang="en-GB">
              <a:latin typeface="Calibri"/>
            </a:endParaRPr>
          </a:p>
          <a:p>
            <a:pPr marL="285750" indent="-285750">
              <a:spcBef>
                <a:spcPts val="1000"/>
              </a:spcBef>
              <a:spcAft>
                <a:spcPts val="0"/>
              </a:spcAft>
              <a:buFont typeface="Arial"/>
              <a:buChar char="•"/>
            </a:pPr>
            <a:r>
              <a:rPr lang="en-GB" sz="1600">
                <a:latin typeface="Calibri"/>
                <a:cs typeface="Calibri"/>
              </a:rPr>
              <a:t>One user felt it was very early in the process to be confirming dates as the placement hasn't been agreed however when viewing the whole journey had better understanding. One provider also mentioned that would reserve the child a room if they were making a provisional offer.</a:t>
            </a:r>
            <a:endParaRPr lang="en-GB">
              <a:latin typeface="Calibri"/>
            </a:endParaRPr>
          </a:p>
        </p:txBody>
      </p:sp>
      <p:pic>
        <p:nvPicPr>
          <p:cNvPr id="4" name="Picture 3" descr="A screenshot of a computer&#10;&#10;Description automatically generated">
            <a:extLst>
              <a:ext uri="{FF2B5EF4-FFF2-40B4-BE49-F238E27FC236}">
                <a16:creationId xmlns:a16="http://schemas.microsoft.com/office/drawing/2014/main" id="{BE8C0F15-891F-A900-39D2-441ACEA7AA1E}"/>
              </a:ext>
            </a:extLst>
          </p:cNvPr>
          <p:cNvPicPr>
            <a:picLocks noChangeAspect="1"/>
          </p:cNvPicPr>
          <p:nvPr/>
        </p:nvPicPr>
        <p:blipFill>
          <a:blip r:embed="rId3"/>
          <a:stretch>
            <a:fillRect/>
          </a:stretch>
        </p:blipFill>
        <p:spPr>
          <a:xfrm>
            <a:off x="458521" y="992730"/>
            <a:ext cx="4778136" cy="3379372"/>
          </a:xfrm>
          <a:prstGeom prst="rect">
            <a:avLst/>
          </a:prstGeom>
        </p:spPr>
      </p:pic>
    </p:spTree>
    <p:extLst>
      <p:ext uri="{BB962C8B-B14F-4D97-AF65-F5344CB8AC3E}">
        <p14:creationId xmlns:p14="http://schemas.microsoft.com/office/powerpoint/2010/main" val="256780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Costing</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28173" y="4771312"/>
            <a:ext cx="451921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staffing costs are over a day rather than set amount of hours</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P185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861588" y="136412"/>
            <a:ext cx="4214569" cy="5068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Costings are understood</a:t>
            </a:r>
            <a:endParaRPr lang="en-GB"/>
          </a:p>
          <a:p>
            <a:pPr marL="285750" indent="-285750">
              <a:spcBef>
                <a:spcPts val="1000"/>
              </a:spcBef>
              <a:spcAft>
                <a:spcPts val="0"/>
              </a:spcAft>
              <a:buFont typeface="Arial"/>
              <a:buChar char="•"/>
            </a:pPr>
            <a:r>
              <a:rPr lang="en-GB" sz="1600">
                <a:latin typeface="Calibri"/>
                <a:cs typeface="Calibri"/>
              </a:rPr>
              <a:t>Most users understood the fees but there were lots of variants that differed per provider, either because of framework or spot costs but also additional fees.</a:t>
            </a:r>
            <a:endParaRPr lang="en-GB" sz="1600">
              <a:latin typeface="Calibri"/>
            </a:endParaRPr>
          </a:p>
          <a:p>
            <a:pPr marL="285750" indent="-285750">
              <a:spcBef>
                <a:spcPts val="1000"/>
              </a:spcBef>
              <a:spcAft>
                <a:spcPts val="0"/>
              </a:spcAft>
              <a:buFont typeface="Arial"/>
              <a:buChar char="•"/>
            </a:pPr>
            <a:r>
              <a:rPr lang="en-GB" sz="1600">
                <a:latin typeface="Calibri"/>
                <a:cs typeface="Calibri"/>
              </a:rPr>
              <a:t>Some added additional fees for </a:t>
            </a:r>
            <a:r>
              <a:rPr lang="en-GB" sz="1600" err="1">
                <a:latin typeface="Calibri"/>
                <a:cs typeface="Calibri"/>
              </a:rPr>
              <a:t>childs</a:t>
            </a:r>
            <a:r>
              <a:rPr lang="en-GB" sz="1600">
                <a:latin typeface="Calibri"/>
                <a:cs typeface="Calibri"/>
              </a:rPr>
              <a:t> personal costs (gym membership etc.) and some would operate on an all-inclusive rate. Fees for external providers that they used could also vary. Staff fees could also vary across their organisation.</a:t>
            </a:r>
          </a:p>
          <a:p>
            <a:pPr marL="285750" indent="-285750">
              <a:spcBef>
                <a:spcPts val="1000"/>
              </a:spcBef>
              <a:spcAft>
                <a:spcPts val="0"/>
              </a:spcAft>
              <a:buFont typeface="Arial"/>
              <a:buChar char="•"/>
            </a:pPr>
            <a:r>
              <a:rPr lang="en-GB" sz="1600">
                <a:latin typeface="Calibri"/>
                <a:cs typeface="Calibri"/>
              </a:rPr>
              <a:t>Costs were not always in hours some were in staffing days. They may only need costs for short time such as waking nights for week</a:t>
            </a:r>
          </a:p>
          <a:p>
            <a:pPr marL="285750" indent="-285750">
              <a:spcBef>
                <a:spcPts val="1000"/>
              </a:spcBef>
              <a:spcAft>
                <a:spcPts val="0"/>
              </a:spcAft>
              <a:buFont typeface="Arial"/>
              <a:buChar char="•"/>
            </a:pPr>
            <a:r>
              <a:rPr lang="en-GB" sz="1600">
                <a:latin typeface="Calibri"/>
                <a:cs typeface="Calibri"/>
              </a:rPr>
              <a:t>Most users understood this right hand summary but were relatively ambivalent to it though some found it useful. Some were confused by it as they weren't on framework</a:t>
            </a:r>
          </a:p>
        </p:txBody>
      </p:sp>
      <p:pic>
        <p:nvPicPr>
          <p:cNvPr id="3" name="Picture 2" descr="A screenshot of a computer&#10;&#10;Description automatically generated">
            <a:extLst>
              <a:ext uri="{FF2B5EF4-FFF2-40B4-BE49-F238E27FC236}">
                <a16:creationId xmlns:a16="http://schemas.microsoft.com/office/drawing/2014/main" id="{5D38F618-EA00-E758-9ECC-863D8A420796}"/>
              </a:ext>
            </a:extLst>
          </p:cNvPr>
          <p:cNvPicPr>
            <a:picLocks noChangeAspect="1"/>
          </p:cNvPicPr>
          <p:nvPr/>
        </p:nvPicPr>
        <p:blipFill>
          <a:blip r:embed="rId3"/>
          <a:stretch>
            <a:fillRect/>
          </a:stretch>
        </p:blipFill>
        <p:spPr>
          <a:xfrm>
            <a:off x="425487" y="903400"/>
            <a:ext cx="4289223" cy="3617496"/>
          </a:xfrm>
          <a:prstGeom prst="rect">
            <a:avLst/>
          </a:prstGeom>
        </p:spPr>
      </p:pic>
    </p:spTree>
    <p:extLst>
      <p:ext uri="{BB962C8B-B14F-4D97-AF65-F5344CB8AC3E}">
        <p14:creationId xmlns:p14="http://schemas.microsoft.com/office/powerpoint/2010/main" val="161175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Documents</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19785" y="4830433"/>
            <a:ext cx="7083556"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Reads out automatically - we would have to keep our profile regularly updated - I'm assuming, and each home would have their own file</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a:t>
            </a:r>
            <a:r>
              <a:rPr lang="en-US" sz="1400">
                <a:latin typeface="Arial"/>
                <a:cs typeface="Arial"/>
              </a:rPr>
              <a:t>P196 residential and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915916" y="729036"/>
            <a:ext cx="3990864" cy="32162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Provider documents understood</a:t>
            </a:r>
            <a:endParaRPr lang="en-US"/>
          </a:p>
          <a:p>
            <a:pPr marL="285750" indent="-285750">
              <a:spcBef>
                <a:spcPts val="1000"/>
              </a:spcBef>
              <a:spcAft>
                <a:spcPts val="0"/>
              </a:spcAft>
              <a:buFont typeface="Arial"/>
              <a:buChar char="•"/>
            </a:pPr>
            <a:r>
              <a:rPr lang="en-GB" sz="1600">
                <a:latin typeface="Calibri"/>
                <a:cs typeface="Calibri"/>
              </a:rPr>
              <a:t>Most users understood documentation required and that some came from their provider profile and some they would need to upload that are unique to that referral. </a:t>
            </a:r>
            <a:endParaRPr lang="en-GB" sz="1600">
              <a:latin typeface="Calibri"/>
            </a:endParaRPr>
          </a:p>
          <a:p>
            <a:pPr marL="285750" indent="-285750">
              <a:spcBef>
                <a:spcPts val="1000"/>
              </a:spcBef>
              <a:spcAft>
                <a:spcPts val="0"/>
              </a:spcAft>
              <a:buFont typeface="Arial"/>
              <a:buChar char="•"/>
            </a:pPr>
            <a:r>
              <a:rPr lang="en-GB" sz="1600">
                <a:latin typeface="Calibri"/>
                <a:cs typeface="Calibri"/>
              </a:rPr>
              <a:t>All users referred to appendices 1, 2 and 3 and that they would need to be included. </a:t>
            </a:r>
            <a:endParaRPr lang="en-GB" sz="1600">
              <a:latin typeface="Calibri"/>
            </a:endParaRPr>
          </a:p>
          <a:p>
            <a:pPr marL="285750" indent="-285750">
              <a:spcBef>
                <a:spcPts val="1000"/>
              </a:spcBef>
              <a:spcAft>
                <a:spcPts val="0"/>
              </a:spcAft>
              <a:buFont typeface="Arial"/>
              <a:buChar char="•"/>
            </a:pPr>
            <a:r>
              <a:rPr lang="en-GB" sz="1600">
                <a:latin typeface="Calibri"/>
                <a:cs typeface="Calibri"/>
              </a:rPr>
              <a:t>Two providers also mentioned that they would want to include their gas certificates and electrical reports.</a:t>
            </a:r>
            <a:endParaRPr lang="en-GB" sz="1600">
              <a:latin typeface="Calibri"/>
            </a:endParaRPr>
          </a:p>
        </p:txBody>
      </p:sp>
      <p:pic>
        <p:nvPicPr>
          <p:cNvPr id="3" name="Picture 2" descr="A screenshot of a computer&#10;&#10;Description automatically generated">
            <a:extLst>
              <a:ext uri="{FF2B5EF4-FFF2-40B4-BE49-F238E27FC236}">
                <a16:creationId xmlns:a16="http://schemas.microsoft.com/office/drawing/2014/main" id="{27668CD7-29D0-3CED-5B7E-9B20618D2E78}"/>
              </a:ext>
            </a:extLst>
          </p:cNvPr>
          <p:cNvPicPr>
            <a:picLocks noChangeAspect="1"/>
          </p:cNvPicPr>
          <p:nvPr/>
        </p:nvPicPr>
        <p:blipFill>
          <a:blip r:embed="rId3"/>
          <a:stretch>
            <a:fillRect/>
          </a:stretch>
        </p:blipFill>
        <p:spPr>
          <a:xfrm>
            <a:off x="432094" y="898454"/>
            <a:ext cx="4355292" cy="3772739"/>
          </a:xfrm>
          <a:prstGeom prst="rect">
            <a:avLst/>
          </a:prstGeom>
        </p:spPr>
      </p:pic>
    </p:spTree>
    <p:extLst>
      <p:ext uri="{BB962C8B-B14F-4D97-AF65-F5344CB8AC3E}">
        <p14:creationId xmlns:p14="http://schemas.microsoft.com/office/powerpoint/2010/main" val="49517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Check your answers</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5077470"/>
            <a:ext cx="708355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'provider profile - this will be edited at home page earlier on </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a:t>
            </a:r>
            <a:r>
              <a:rPr lang="en-US" sz="1400">
                <a:latin typeface="Arial"/>
                <a:cs typeface="Arial"/>
              </a:rPr>
              <a:t>P196 residential and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929898" y="910797"/>
            <a:ext cx="3990864" cy="24981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Difference in provider profile and offer details understood</a:t>
            </a:r>
            <a:endParaRPr lang="en-GB" b="1">
              <a:cs typeface="Calibri"/>
            </a:endParaRPr>
          </a:p>
          <a:p>
            <a:pPr>
              <a:spcBef>
                <a:spcPts val="1000"/>
              </a:spcBef>
              <a:spcAft>
                <a:spcPts val="0"/>
              </a:spcAft>
            </a:pPr>
            <a:endParaRPr lang="en-GB" sz="1600" b="1">
              <a:latin typeface="Calibri"/>
              <a:cs typeface="Calibri"/>
            </a:endParaRPr>
          </a:p>
          <a:p>
            <a:pPr marL="285750" indent="-285750">
              <a:buFont typeface="Arial"/>
              <a:buChar char="•"/>
            </a:pPr>
            <a:r>
              <a:rPr lang="en-GB" sz="1600">
                <a:latin typeface="Calibri"/>
                <a:cs typeface="Calibri"/>
              </a:rPr>
              <a:t>Most user understood that they could change the referrals via the change link and to change the other information they would navigate to provider or home profile.</a:t>
            </a:r>
          </a:p>
          <a:p>
            <a:endParaRPr lang="en-US" sz="1600"/>
          </a:p>
        </p:txBody>
      </p:sp>
      <p:pic>
        <p:nvPicPr>
          <p:cNvPr id="3" name="Picture 2" descr="A screenshot of a document&#10;&#10;Description automatically generated">
            <a:extLst>
              <a:ext uri="{FF2B5EF4-FFF2-40B4-BE49-F238E27FC236}">
                <a16:creationId xmlns:a16="http://schemas.microsoft.com/office/drawing/2014/main" id="{42260FB3-21D9-55D7-4BB5-41859D0712D9}"/>
              </a:ext>
            </a:extLst>
          </p:cNvPr>
          <p:cNvPicPr>
            <a:picLocks noChangeAspect="1"/>
          </p:cNvPicPr>
          <p:nvPr/>
        </p:nvPicPr>
        <p:blipFill>
          <a:blip r:embed="rId3"/>
          <a:stretch>
            <a:fillRect/>
          </a:stretch>
        </p:blipFill>
        <p:spPr>
          <a:xfrm>
            <a:off x="1059753" y="929666"/>
            <a:ext cx="3192471" cy="3769775"/>
          </a:xfrm>
          <a:prstGeom prst="rect">
            <a:avLst/>
          </a:prstGeom>
        </p:spPr>
      </p:pic>
    </p:spTree>
    <p:extLst>
      <p:ext uri="{BB962C8B-B14F-4D97-AF65-F5344CB8AC3E}">
        <p14:creationId xmlns:p14="http://schemas.microsoft.com/office/powerpoint/2010/main" val="165304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Final Page</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40957" y="3894356"/>
            <a:ext cx="4166936"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a:t>
            </a:r>
            <a:r>
              <a:rPr lang="en-GB" sz="1600">
                <a:solidFill>
                  <a:schemeClr val="accent6">
                    <a:lumMod val="75000"/>
                  </a:schemeClr>
                </a:solidFill>
                <a:latin typeface="Calibri"/>
                <a:ea typeface="Calibri"/>
                <a:cs typeface="Calibri"/>
              </a:rPr>
              <a:t>I would want a reference number for submitting the provisional offer. I would put the referral into my placements so I can find them again. I need to know the ID so I can find the exact referral for that child. </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a:t>
            </a:r>
            <a:r>
              <a:rPr lang="en-US" sz="1400">
                <a:latin typeface="Arial"/>
                <a:cs typeface="Arial"/>
              </a:rPr>
              <a:t>P187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07893" y="426773"/>
            <a:ext cx="4453976" cy="56117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Difference in provider profile and offer details understood</a:t>
            </a:r>
            <a:endParaRPr lang="en-GB" b="1">
              <a:cs typeface="Calibri"/>
            </a:endParaRPr>
          </a:p>
          <a:p>
            <a:pPr>
              <a:spcBef>
                <a:spcPts val="1000"/>
              </a:spcBef>
              <a:spcAft>
                <a:spcPts val="0"/>
              </a:spcAft>
            </a:pPr>
            <a:endParaRPr lang="en-GB" sz="1600" b="1">
              <a:latin typeface="Calibri"/>
              <a:cs typeface="Calibri"/>
            </a:endParaRPr>
          </a:p>
          <a:p>
            <a:pPr marL="171450" indent="-171450">
              <a:buFont typeface="Arial"/>
              <a:buChar char="•"/>
            </a:pPr>
            <a:r>
              <a:rPr lang="en-GB" sz="1600">
                <a:latin typeface="Calibri"/>
                <a:cs typeface="Calibri"/>
              </a:rPr>
              <a:t>All users managed to submit the offer. Most users wanted either a reference number for the offer or an email confirmation to follow up with LA this is due to lack of trust in the current portal. In their current ways of working they would follow this up with message to LA to ensure it had been received.</a:t>
            </a:r>
            <a:endParaRPr lang="en-GB" sz="1600"/>
          </a:p>
          <a:p>
            <a:pPr marL="171450" indent="-171450">
              <a:buFont typeface="Arial"/>
              <a:buChar char="•"/>
            </a:pPr>
            <a:endParaRPr lang="en-GB" sz="1600">
              <a:latin typeface="Calibri"/>
              <a:cs typeface="Calibri"/>
            </a:endParaRPr>
          </a:p>
          <a:p>
            <a:pPr marL="171450" indent="-171450">
              <a:buFont typeface="Arial"/>
              <a:buChar char="•"/>
            </a:pPr>
            <a:r>
              <a:rPr lang="en-GB" sz="1600">
                <a:latin typeface="Calibri"/>
                <a:cs typeface="Calibri"/>
              </a:rPr>
              <a:t>Most providers used their own internal systems to log offers, the majority of these seemed to be manual processes such as spreadsheets rather than any specific software.</a:t>
            </a:r>
          </a:p>
          <a:p>
            <a:endParaRPr lang="en-GB" sz="1600">
              <a:latin typeface="Calibri"/>
              <a:cs typeface="Calibri"/>
            </a:endParaRPr>
          </a:p>
          <a:p>
            <a:pPr marL="171450" indent="-171450">
              <a:buFont typeface="Arial"/>
              <a:buChar char="•"/>
            </a:pPr>
            <a:r>
              <a:rPr lang="en-GB" sz="1600">
                <a:latin typeface="Calibri"/>
                <a:cs typeface="Calibri"/>
              </a:rPr>
              <a:t>One user (when navigating back to their referrals) didn't understand what 'Active' referrals meant and another user couldn't easily navigate their way back to the offer they had made.</a:t>
            </a:r>
            <a:endParaRPr lang="en-GB" sz="1600"/>
          </a:p>
          <a:p>
            <a:pPr marL="285750" indent="-285750">
              <a:spcBef>
                <a:spcPts val="1000"/>
              </a:spcBef>
              <a:spcAft>
                <a:spcPts val="0"/>
              </a:spcAft>
              <a:buFont typeface="Arial"/>
              <a:buChar char="•"/>
            </a:pPr>
            <a:endParaRPr lang="en-GB">
              <a:latin typeface="Calibri"/>
              <a:cs typeface="Calibri"/>
            </a:endParaRPr>
          </a:p>
        </p:txBody>
      </p:sp>
      <p:pic>
        <p:nvPicPr>
          <p:cNvPr id="3" name="Picture 2" descr="A screenshot of a computer&#10;&#10;Description automatically generated">
            <a:extLst>
              <a:ext uri="{FF2B5EF4-FFF2-40B4-BE49-F238E27FC236}">
                <a16:creationId xmlns:a16="http://schemas.microsoft.com/office/drawing/2014/main" id="{B2AC76A8-2854-F739-6357-21A7455F8255}"/>
              </a:ext>
            </a:extLst>
          </p:cNvPr>
          <p:cNvPicPr>
            <a:picLocks noChangeAspect="1"/>
          </p:cNvPicPr>
          <p:nvPr/>
        </p:nvPicPr>
        <p:blipFill>
          <a:blip r:embed="rId3"/>
          <a:stretch>
            <a:fillRect/>
          </a:stretch>
        </p:blipFill>
        <p:spPr>
          <a:xfrm>
            <a:off x="405666" y="978799"/>
            <a:ext cx="3912627" cy="2654041"/>
          </a:xfrm>
          <a:prstGeom prst="rect">
            <a:avLst/>
          </a:prstGeom>
        </p:spPr>
      </p:pic>
    </p:spTree>
    <p:extLst>
      <p:ext uri="{BB962C8B-B14F-4D97-AF65-F5344CB8AC3E}">
        <p14:creationId xmlns:p14="http://schemas.microsoft.com/office/powerpoint/2010/main" val="215569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400" b="1">
                <a:latin typeface="Arial"/>
                <a:ea typeface="+mn-ea"/>
                <a:cs typeface="Arial"/>
              </a:rPr>
              <a:t>Discovery Questions</a:t>
            </a:r>
            <a:endParaRPr lang="en-US" sz="2400">
              <a:ea typeface="+mn-ea"/>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6389508" y="1105830"/>
            <a:ext cx="237360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a:t>
            </a:r>
            <a:r>
              <a:rPr lang="en-GB" sz="1400" b="1" i="1">
                <a:solidFill>
                  <a:schemeClr val="accent6">
                    <a:lumMod val="75000"/>
                  </a:schemeClr>
                </a:solidFill>
                <a:latin typeface="Calibri"/>
                <a:ea typeface="Calibri"/>
                <a:cs typeface="Calibri"/>
              </a:rPr>
              <a:t>'</a:t>
            </a:r>
            <a:r>
              <a:rPr lang="en-GB" sz="1400">
                <a:solidFill>
                  <a:schemeClr val="accent6">
                    <a:lumMod val="75000"/>
                  </a:schemeClr>
                </a:solidFill>
                <a:latin typeface="Calibri"/>
                <a:ea typeface="Calibri"/>
                <a:cs typeface="Calibri"/>
              </a:rPr>
              <a:t>Each category has a fee - the fees are determined by the category.</a:t>
            </a:r>
            <a:r>
              <a:rPr lang="en-GB" sz="1400" b="1" i="1">
                <a:solidFill>
                  <a:schemeClr val="accent6">
                    <a:lumMod val="75000"/>
                  </a:schemeClr>
                </a:solidFill>
                <a:latin typeface="Arial"/>
                <a:ea typeface="Calibri"/>
                <a:cs typeface="Arial"/>
              </a:rPr>
              <a:t>”</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200">
                <a:latin typeface="Arial"/>
                <a:cs typeface="Calibri"/>
              </a:rPr>
              <a:t>- P187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32596" y="1103466"/>
            <a:ext cx="5291519" cy="148245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Why are homes different prices across organisation? </a:t>
            </a:r>
            <a:endParaRPr lang="en-GB"/>
          </a:p>
          <a:p>
            <a:pPr marL="285750" indent="-285750">
              <a:spcBef>
                <a:spcPts val="1000"/>
              </a:spcBef>
              <a:spcAft>
                <a:spcPts val="0"/>
              </a:spcAft>
              <a:buFont typeface="Arial"/>
              <a:buChar char="•"/>
            </a:pPr>
            <a:r>
              <a:rPr lang="en-GB" sz="1600">
                <a:latin typeface="Calibri"/>
                <a:cs typeface="Calibri"/>
              </a:rPr>
              <a:t>The homes differ in prices due to the category or provision they offer. This provision and category could differ across organisation. These could include things like offering therapeutic home.</a:t>
            </a:r>
            <a:r>
              <a:rPr lang="en-GB" sz="1400">
                <a:latin typeface="Calibri"/>
                <a:cs typeface="Calibri"/>
              </a:rPr>
              <a:t> </a:t>
            </a:r>
            <a:endParaRPr lang="en-GB" sz="1400">
              <a:latin typeface="Calibri"/>
            </a:endParaRPr>
          </a:p>
        </p:txBody>
      </p:sp>
      <p:sp>
        <p:nvSpPr>
          <p:cNvPr id="3" name="TextBox 2">
            <a:extLst>
              <a:ext uri="{FF2B5EF4-FFF2-40B4-BE49-F238E27FC236}">
                <a16:creationId xmlns:a16="http://schemas.microsoft.com/office/drawing/2014/main" id="{EC053696-6F72-A376-92A8-E6DB222A324D}"/>
              </a:ext>
            </a:extLst>
          </p:cNvPr>
          <p:cNvSpPr txBox="1"/>
          <p:nvPr/>
        </p:nvSpPr>
        <p:spPr>
          <a:xfrm>
            <a:off x="6379654" y="2564140"/>
            <a:ext cx="2373609"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a:t>
            </a:r>
            <a:r>
              <a:rPr lang="en-GB" sz="1400" b="1" i="1">
                <a:solidFill>
                  <a:schemeClr val="accent6">
                    <a:lumMod val="75000"/>
                  </a:schemeClr>
                </a:solidFill>
                <a:latin typeface="Calibri"/>
                <a:ea typeface="Calibri"/>
                <a:cs typeface="Calibri"/>
              </a:rPr>
              <a:t>'</a:t>
            </a:r>
            <a:r>
              <a:rPr lang="en-GB" sz="1400">
                <a:solidFill>
                  <a:schemeClr val="accent6">
                    <a:lumMod val="75000"/>
                  </a:schemeClr>
                </a:solidFill>
                <a:latin typeface="Calibri"/>
                <a:ea typeface="Calibri"/>
                <a:cs typeface="Calibri"/>
              </a:rPr>
              <a:t>time frames... transitions - the plans really .</a:t>
            </a:r>
            <a:r>
              <a:rPr lang="en-GB" sz="1400" b="1" i="1">
                <a:solidFill>
                  <a:schemeClr val="accent6">
                    <a:lumMod val="75000"/>
                  </a:schemeClr>
                </a:solidFill>
                <a:latin typeface="Arial"/>
                <a:ea typeface="Calibri"/>
                <a:cs typeface="Arial"/>
              </a:rPr>
              <a:t>”</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200">
                <a:latin typeface="Arial"/>
                <a:cs typeface="Calibri"/>
              </a:rPr>
              <a:t>- P196 residential and support accommodation provider</a:t>
            </a:r>
          </a:p>
        </p:txBody>
      </p:sp>
      <p:sp>
        <p:nvSpPr>
          <p:cNvPr id="4" name="TextBox 1">
            <a:extLst>
              <a:ext uri="{FF2B5EF4-FFF2-40B4-BE49-F238E27FC236}">
                <a16:creationId xmlns:a16="http://schemas.microsoft.com/office/drawing/2014/main" id="{ED362403-2B19-9344-87B0-654FEF6CAAEA}"/>
              </a:ext>
            </a:extLst>
          </p:cNvPr>
          <p:cNvSpPr txBox="1"/>
          <p:nvPr/>
        </p:nvSpPr>
        <p:spPr>
          <a:xfrm>
            <a:off x="429733" y="2771501"/>
            <a:ext cx="5291519" cy="17594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What is ‘normally’ discussed as part of the negotiations? (price, hours, homes) </a:t>
            </a:r>
            <a:endParaRPr lang="en-US"/>
          </a:p>
          <a:p>
            <a:pPr marL="285750" indent="-285750">
              <a:spcBef>
                <a:spcPts val="1000"/>
              </a:spcBef>
              <a:spcAft>
                <a:spcPts val="0"/>
              </a:spcAft>
              <a:buFont typeface="Arial"/>
              <a:buChar char="•"/>
            </a:pPr>
            <a:r>
              <a:rPr lang="en-GB" sz="1600">
                <a:latin typeface="Calibri"/>
                <a:cs typeface="Calibri"/>
              </a:rPr>
              <a:t>If on framework costs are not normally negotiated as providers saw these as set. The negotiations would instead be around transition plans and matching with the social worker.</a:t>
            </a:r>
          </a:p>
        </p:txBody>
      </p:sp>
    </p:spTree>
    <p:extLst>
      <p:ext uri="{BB962C8B-B14F-4D97-AF65-F5344CB8AC3E}">
        <p14:creationId xmlns:p14="http://schemas.microsoft.com/office/powerpoint/2010/main" val="269292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8305442" cy="523563"/>
          </a:xfrm>
        </p:spPr>
        <p:txBody>
          <a:bodyPr lIns="91440" tIns="45720" rIns="91440" bIns="45720" anchor="t"/>
          <a:lstStyle/>
          <a:p>
            <a:pPr algn="l">
              <a:spcBef>
                <a:spcPts val="0"/>
              </a:spcBef>
            </a:pPr>
            <a:r>
              <a:rPr lang="en-GB" sz="2800" b="1">
                <a:latin typeface="Arial"/>
                <a:ea typeface="+mn-ea"/>
                <a:cs typeface="Arial"/>
              </a:rPr>
              <a:t>Agenda</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498082" y="1822464"/>
            <a:ext cx="8060269" cy="3974654"/>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a:latin typeface="Arial"/>
                <a:ea typeface="+mn-lt"/>
                <a:cs typeface="+mn-lt"/>
              </a:rPr>
              <a:t>11:00 Project Update</a:t>
            </a:r>
          </a:p>
          <a:p>
            <a:pPr marL="0" indent="0">
              <a:buNone/>
            </a:pPr>
            <a:endParaRPr lang="en-GB" sz="1100">
              <a:latin typeface="Arial"/>
              <a:ea typeface="+mn-lt"/>
              <a:cs typeface="+mn-lt"/>
            </a:endParaRPr>
          </a:p>
          <a:p>
            <a:pPr marL="0" indent="0">
              <a:buNone/>
            </a:pPr>
            <a:r>
              <a:rPr lang="en-GB" sz="2000">
                <a:latin typeface="Arial"/>
                <a:ea typeface="+mn-lt"/>
                <a:cs typeface="+mn-lt"/>
              </a:rPr>
              <a:t>11.10 Manage Referral workstack - Provider</a:t>
            </a:r>
            <a:endParaRPr lang="en-GB">
              <a:ea typeface="Calibri"/>
              <a:cs typeface="Calibri"/>
            </a:endParaRPr>
          </a:p>
          <a:p>
            <a:pPr marL="0" indent="0">
              <a:buNone/>
            </a:pPr>
            <a:endParaRPr lang="en-GB" sz="1100">
              <a:latin typeface="Arial"/>
              <a:ea typeface="+mn-lt"/>
              <a:cs typeface="+mn-lt"/>
            </a:endParaRPr>
          </a:p>
          <a:p>
            <a:pPr marL="0" indent="0">
              <a:buNone/>
            </a:pPr>
            <a:r>
              <a:rPr lang="en-GB" sz="2000">
                <a:latin typeface="Arial"/>
                <a:ea typeface="+mn-lt"/>
                <a:cs typeface="+mn-lt"/>
              </a:rPr>
              <a:t>11:20 Discovery: make an offer – Frameworks</a:t>
            </a:r>
          </a:p>
          <a:p>
            <a:pPr marL="0" indent="0">
              <a:buNone/>
            </a:pPr>
            <a:endParaRPr lang="en-GB" sz="1100">
              <a:latin typeface="Arial"/>
              <a:ea typeface="+mn-lt"/>
              <a:cs typeface="+mn-lt"/>
            </a:endParaRPr>
          </a:p>
          <a:p>
            <a:pPr marL="0" indent="0">
              <a:buNone/>
            </a:pPr>
            <a:r>
              <a:rPr lang="en-GB" sz="2000">
                <a:latin typeface="Arial"/>
                <a:ea typeface="+mn-lt"/>
                <a:cs typeface="+mn-lt"/>
              </a:rPr>
              <a:t>11:25 Make an Offer – user research findings</a:t>
            </a:r>
          </a:p>
          <a:p>
            <a:pPr marL="0" indent="0">
              <a:buNone/>
            </a:pPr>
            <a:endParaRPr lang="en-GB" sz="1100">
              <a:latin typeface="Arial"/>
              <a:ea typeface="+mn-lt"/>
              <a:cs typeface="+mn-lt"/>
            </a:endParaRPr>
          </a:p>
          <a:p>
            <a:pPr marL="0" indent="0">
              <a:buNone/>
            </a:pPr>
            <a:r>
              <a:rPr lang="en-GB" sz="2000">
                <a:latin typeface="Arial"/>
                <a:ea typeface="+mn-lt"/>
                <a:cs typeface="+mn-lt"/>
              </a:rPr>
              <a:t>11.55  Roundup and Next steps</a:t>
            </a:r>
          </a:p>
        </p:txBody>
      </p:sp>
      <p:pic>
        <p:nvPicPr>
          <p:cNvPr id="3" name="Graphic 1" descr="Ui Ux with solid fill">
            <a:extLst>
              <a:ext uri="{FF2B5EF4-FFF2-40B4-BE49-F238E27FC236}">
                <a16:creationId xmlns:a16="http://schemas.microsoft.com/office/drawing/2014/main" id="{C8D0EB7F-A425-AC61-43F1-1B80838AA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6285" y="2361989"/>
            <a:ext cx="457200" cy="457200"/>
          </a:xfrm>
          <a:prstGeom prst="rect">
            <a:avLst/>
          </a:prstGeom>
        </p:spPr>
      </p:pic>
      <p:cxnSp>
        <p:nvCxnSpPr>
          <p:cNvPr id="4" name="Straight Connector 3">
            <a:extLst>
              <a:ext uri="{FF2B5EF4-FFF2-40B4-BE49-F238E27FC236}">
                <a16:creationId xmlns:a16="http://schemas.microsoft.com/office/drawing/2014/main" id="{495EE495-A493-F2DB-3B60-F364CC192BC6}"/>
              </a:ext>
            </a:extLst>
          </p:cNvPr>
          <p:cNvCxnSpPr>
            <a:cxnSpLocks/>
            <a:endCxn id="9" idx="1"/>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8" name="Graphic 7" descr="Ui Ux with solid fill">
            <a:extLst>
              <a:ext uri="{FF2B5EF4-FFF2-40B4-BE49-F238E27FC236}">
                <a16:creationId xmlns:a16="http://schemas.microsoft.com/office/drawing/2014/main" id="{2FCD6CB2-2E49-29AA-ECB2-0A171FFD4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9" name="Graphic 8" descr="Architecture with solid fill">
            <a:extLst>
              <a:ext uri="{FF2B5EF4-FFF2-40B4-BE49-F238E27FC236}">
                <a16:creationId xmlns:a16="http://schemas.microsoft.com/office/drawing/2014/main" id="{F33D0C99-BE2D-EA4B-D05B-91B81763A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0" name="Graphic 9" descr="Magnifying glass with solid fill">
            <a:extLst>
              <a:ext uri="{FF2B5EF4-FFF2-40B4-BE49-F238E27FC236}">
                <a16:creationId xmlns:a16="http://schemas.microsoft.com/office/drawing/2014/main" id="{659A536F-BC84-57BC-071A-ADB6B23068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1" name="Straight Connector 10">
            <a:extLst>
              <a:ext uri="{FF2B5EF4-FFF2-40B4-BE49-F238E27FC236}">
                <a16:creationId xmlns:a16="http://schemas.microsoft.com/office/drawing/2014/main" id="{870855C3-5B4A-05DB-2CEC-3B550DA38599}"/>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317A2F3-B462-8C4D-33FF-2B356DBAA17F}"/>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Graphic 12" descr="Clipboard Mixed with solid fill">
            <a:extLst>
              <a:ext uri="{FF2B5EF4-FFF2-40B4-BE49-F238E27FC236}">
                <a16:creationId xmlns:a16="http://schemas.microsoft.com/office/drawing/2014/main" id="{DA4B4FA7-4D0B-8E7B-C599-51E8604B96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sp>
        <p:nvSpPr>
          <p:cNvPr id="14" name="TextBox 13">
            <a:extLst>
              <a:ext uri="{FF2B5EF4-FFF2-40B4-BE49-F238E27FC236}">
                <a16:creationId xmlns:a16="http://schemas.microsoft.com/office/drawing/2014/main" id="{F255E0CE-B8CC-BD09-6CDF-BD8F0713414B}"/>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5" name="TextBox 14">
            <a:extLst>
              <a:ext uri="{FF2B5EF4-FFF2-40B4-BE49-F238E27FC236}">
                <a16:creationId xmlns:a16="http://schemas.microsoft.com/office/drawing/2014/main" id="{3D2339F3-BD5E-B5E2-2EF3-CC29BD1D0AD2}"/>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6" name="TextBox 15">
            <a:extLst>
              <a:ext uri="{FF2B5EF4-FFF2-40B4-BE49-F238E27FC236}">
                <a16:creationId xmlns:a16="http://schemas.microsoft.com/office/drawing/2014/main" id="{C27D102D-F888-7542-CFFC-778DA454DE3E}"/>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17" name="TextBox 16">
            <a:extLst>
              <a:ext uri="{FF2B5EF4-FFF2-40B4-BE49-F238E27FC236}">
                <a16:creationId xmlns:a16="http://schemas.microsoft.com/office/drawing/2014/main" id="{E0F78027-02A7-D967-A23A-FEFF0D682215}"/>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pic>
        <p:nvPicPr>
          <p:cNvPr id="22" name="Graphic 21" descr="Magnifying glass with solid fill">
            <a:extLst>
              <a:ext uri="{FF2B5EF4-FFF2-40B4-BE49-F238E27FC236}">
                <a16:creationId xmlns:a16="http://schemas.microsoft.com/office/drawing/2014/main" id="{BE0A9CDB-7B1A-E25F-1214-BBACFD336D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9375" y="2917114"/>
            <a:ext cx="432786" cy="432786"/>
          </a:xfrm>
          <a:prstGeom prst="rect">
            <a:avLst/>
          </a:prstGeom>
        </p:spPr>
      </p:pic>
      <p:pic>
        <p:nvPicPr>
          <p:cNvPr id="7" name="Graphic 1" descr="Architecture with solid fill">
            <a:extLst>
              <a:ext uri="{FF2B5EF4-FFF2-40B4-BE49-F238E27FC236}">
                <a16:creationId xmlns:a16="http://schemas.microsoft.com/office/drawing/2014/main" id="{EDF2B3AC-6F77-3E08-6B07-4728682B47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9375" y="3500493"/>
            <a:ext cx="524242" cy="524242"/>
          </a:xfrm>
          <a:prstGeom prst="rect">
            <a:avLst/>
          </a:prstGeom>
        </p:spPr>
      </p:pic>
    </p:spTree>
    <p:extLst>
      <p:ext uri="{BB962C8B-B14F-4D97-AF65-F5344CB8AC3E}">
        <p14:creationId xmlns:p14="http://schemas.microsoft.com/office/powerpoint/2010/main" val="180116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Placement officers</a:t>
            </a:r>
          </a:p>
          <a:p>
            <a:pPr algn="l">
              <a:spcBef>
                <a:spcPts val="0"/>
              </a:spcBef>
              <a:spcAft>
                <a:spcPts val="0"/>
              </a:spcAft>
            </a:pPr>
            <a:r>
              <a:rPr lang="en-GB" sz="1800" b="1">
                <a:solidFill>
                  <a:srgbClr val="000000"/>
                </a:solidFill>
                <a:effectLst/>
                <a:latin typeface="Arial Nova"/>
                <a:ea typeface="Arial Nova" panose="020B0504020202020204" pitchFamily="34" charset="0"/>
                <a:cs typeface="Arial Nova" panose="020B0504020202020204" pitchFamily="34" charset="0"/>
              </a:rPr>
              <a:t>Scenario </a:t>
            </a:r>
            <a:r>
              <a:rPr lang="en-GB" sz="1800" b="1">
                <a:solidFill>
                  <a:srgbClr val="000000"/>
                </a:solidFill>
                <a:latin typeface="Arial Nova"/>
                <a:ea typeface="Arial Nova" panose="020B0504020202020204" pitchFamily="34" charset="0"/>
                <a:cs typeface="Arial Nova" panose="020B0504020202020204" pitchFamily="34" charset="0"/>
              </a:rPr>
              <a:t>2 </a:t>
            </a:r>
            <a:r>
              <a:rPr lang="en-GB" sz="1800" b="1">
                <a:solidFill>
                  <a:srgbClr val="000000"/>
                </a:solidFill>
                <a:effectLst/>
                <a:latin typeface="Arial Nova"/>
                <a:ea typeface="Arial Nova" panose="020B0504020202020204" pitchFamily="34" charset="0"/>
                <a:cs typeface="Arial Nova" panose="020B0504020202020204" pitchFamily="34" charset="0"/>
              </a:rPr>
              <a:t>– Reviewing the provisional offer</a:t>
            </a:r>
            <a:endParaRPr lang="en-US">
              <a:latin typeface="Arial Nova"/>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61661" y="1212141"/>
            <a:ext cx="4244519" cy="41703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ea typeface="Calibri"/>
                <a:cs typeface="Calibri"/>
              </a:rPr>
              <a:t>The second scenario was tested by the Placement Officer. They were asked to imagine they logged in to the portal and they wanted to review a provisional offer on referral AM:12345678.</a:t>
            </a:r>
          </a:p>
          <a:p>
            <a:pPr>
              <a:spcBef>
                <a:spcPts val="1000"/>
              </a:spcBef>
              <a:spcAft>
                <a:spcPts val="0"/>
              </a:spcAft>
            </a:pPr>
            <a:r>
              <a:rPr lang="en-GB" sz="1600">
                <a:latin typeface="Calibri"/>
                <a:ea typeface="Calibri"/>
                <a:cs typeface="Calibri"/>
              </a:rPr>
              <a:t>We asked Placement Officers to navigate to the right referral and talk us through the offer. What information would they like to be summarised about the offer – whether any information was missing and the key things that they look for?</a:t>
            </a:r>
          </a:p>
          <a:p>
            <a:pPr>
              <a:spcBef>
                <a:spcPts val="1000"/>
              </a:spcBef>
              <a:spcAft>
                <a:spcPts val="0"/>
              </a:spcAft>
            </a:pPr>
            <a:r>
              <a:rPr lang="en-GB" sz="1600">
                <a:latin typeface="Calibri"/>
                <a:ea typeface="Calibri"/>
                <a:cs typeface="Calibri"/>
              </a:rPr>
              <a:t>We also asked how this information was normally shared with the social worker? </a:t>
            </a:r>
          </a:p>
          <a:p>
            <a:pPr>
              <a:spcBef>
                <a:spcPts val="1000"/>
              </a:spcBef>
              <a:spcAft>
                <a:spcPts val="0"/>
              </a:spcAft>
            </a:pPr>
            <a:r>
              <a:rPr lang="en-GB" sz="1600" b="1">
                <a:latin typeface="Calibri"/>
                <a:ea typeface="Calibri"/>
                <a:cs typeface="Calibri"/>
              </a:rPr>
              <a:t>All placement officers managed to navigate to the right referral and review the provisional offer from the outlined provider.</a:t>
            </a:r>
          </a:p>
        </p:txBody>
      </p:sp>
      <p:pic>
        <p:nvPicPr>
          <p:cNvPr id="2" name="Picture 1" descr="A screenshot of a chat&#10;&#10;Description automatically generated">
            <a:extLst>
              <a:ext uri="{FF2B5EF4-FFF2-40B4-BE49-F238E27FC236}">
                <a16:creationId xmlns:a16="http://schemas.microsoft.com/office/drawing/2014/main" id="{159F7760-7DE6-56BB-6552-4AB10E522E29}"/>
              </a:ext>
            </a:extLst>
          </p:cNvPr>
          <p:cNvPicPr>
            <a:picLocks noChangeAspect="1"/>
          </p:cNvPicPr>
          <p:nvPr/>
        </p:nvPicPr>
        <p:blipFill>
          <a:blip r:embed="rId2"/>
          <a:stretch>
            <a:fillRect/>
          </a:stretch>
        </p:blipFill>
        <p:spPr>
          <a:xfrm>
            <a:off x="5107315" y="1366798"/>
            <a:ext cx="3708144" cy="2590834"/>
          </a:xfrm>
          <a:prstGeom prst="rect">
            <a:avLst/>
          </a:prstGeom>
        </p:spPr>
      </p:pic>
    </p:spTree>
    <p:extLst>
      <p:ext uri="{BB962C8B-B14F-4D97-AF65-F5344CB8AC3E}">
        <p14:creationId xmlns:p14="http://schemas.microsoft.com/office/powerpoint/2010/main" val="415644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Listings Page</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3979333" y="965519"/>
            <a:ext cx="4828913" cy="44165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ea typeface="Calibri"/>
                <a:cs typeface="Calibri"/>
              </a:rPr>
              <a:t>Listing Page is understood by all users</a:t>
            </a:r>
          </a:p>
          <a:p>
            <a:pPr marL="285750" indent="-285750">
              <a:spcBef>
                <a:spcPts val="1000"/>
              </a:spcBef>
              <a:spcAft>
                <a:spcPts val="0"/>
              </a:spcAft>
              <a:buFont typeface="Arial" panose="020B0604020202020204" pitchFamily="34" charset="0"/>
              <a:buChar char="•"/>
            </a:pPr>
            <a:r>
              <a:rPr lang="en-GB" sz="1600">
                <a:latin typeface="Calibri"/>
                <a:ea typeface="Calibri"/>
                <a:cs typeface="Calibri"/>
              </a:rPr>
              <a:t>One Placement Officer needed to see the type in the listing view due to often having to complete a dual search for both fostering and residential at the same time. Later they saw the filtering and expressed they would use these to distinguish the type.</a:t>
            </a:r>
          </a:p>
          <a:p>
            <a:pPr marL="285750" indent="-285750">
              <a:spcBef>
                <a:spcPts val="1000"/>
              </a:spcBef>
              <a:spcAft>
                <a:spcPts val="0"/>
              </a:spcAft>
              <a:buFont typeface="Arial" panose="020B0604020202020204" pitchFamily="34" charset="0"/>
              <a:buChar char="•"/>
            </a:pPr>
            <a:r>
              <a:rPr lang="en-GB" sz="1600">
                <a:latin typeface="Calibri"/>
                <a:ea typeface="Calibri"/>
                <a:cs typeface="Calibri"/>
              </a:rPr>
              <a:t>Other filters weren't understood. For instance, one PO didn't understand </a:t>
            </a:r>
            <a:r>
              <a:rPr lang="en-GB" sz="1600" i="1">
                <a:latin typeface="Calibri"/>
                <a:ea typeface="Calibri"/>
                <a:cs typeface="Calibri"/>
              </a:rPr>
              <a:t>Under Offer </a:t>
            </a:r>
            <a:r>
              <a:rPr lang="en-GB" sz="1600">
                <a:latin typeface="Calibri"/>
                <a:ea typeface="Calibri"/>
                <a:cs typeface="Calibri"/>
              </a:rPr>
              <a:t>thinking it should show all referrals that were under offer in the whole system. </a:t>
            </a:r>
          </a:p>
          <a:p>
            <a:pPr marL="285750" indent="-285750">
              <a:spcBef>
                <a:spcPts val="1000"/>
              </a:spcBef>
              <a:spcAft>
                <a:spcPts val="0"/>
              </a:spcAft>
              <a:buFont typeface="Arial" panose="020B0604020202020204" pitchFamily="34" charset="0"/>
              <a:buChar char="•"/>
            </a:pPr>
            <a:r>
              <a:rPr lang="en-GB" sz="1600">
                <a:latin typeface="Calibri"/>
                <a:ea typeface="Calibri"/>
                <a:cs typeface="Calibri"/>
              </a:rPr>
              <a:t>There is a need to understand requested by deadline with PO requesting the colour coding they are used to (red, amber, green for how near to the requested deadline a referral is) or deadline date on listing page so they are aware of when they need to chase providers for a response if they haven't had one.</a:t>
            </a:r>
          </a:p>
        </p:txBody>
      </p:sp>
      <p:pic>
        <p:nvPicPr>
          <p:cNvPr id="3" name="Picture 2" descr="A screenshot of a computer&#10;&#10;Description automatically generated">
            <a:extLst>
              <a:ext uri="{FF2B5EF4-FFF2-40B4-BE49-F238E27FC236}">
                <a16:creationId xmlns:a16="http://schemas.microsoft.com/office/drawing/2014/main" id="{15D6F527-5101-D7F1-36B5-7099C16DE1B3}"/>
              </a:ext>
            </a:extLst>
          </p:cNvPr>
          <p:cNvPicPr>
            <a:picLocks noChangeAspect="1"/>
          </p:cNvPicPr>
          <p:nvPr/>
        </p:nvPicPr>
        <p:blipFill>
          <a:blip r:embed="rId3"/>
          <a:stretch>
            <a:fillRect/>
          </a:stretch>
        </p:blipFill>
        <p:spPr>
          <a:xfrm>
            <a:off x="408953" y="1036355"/>
            <a:ext cx="3283109" cy="4641695"/>
          </a:xfrm>
          <a:prstGeom prst="rect">
            <a:avLst/>
          </a:prstGeom>
        </p:spPr>
      </p:pic>
    </p:spTree>
    <p:extLst>
      <p:ext uri="{BB962C8B-B14F-4D97-AF65-F5344CB8AC3E}">
        <p14:creationId xmlns:p14="http://schemas.microsoft.com/office/powerpoint/2010/main" val="88536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Referral details + Responses</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35753" y="4669712"/>
            <a:ext cx="433856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a:t>
            </a:r>
            <a:r>
              <a:rPr lang="en-GB" sz="1600" i="1">
                <a:solidFill>
                  <a:schemeClr val="accent6">
                    <a:lumMod val="75000"/>
                  </a:schemeClr>
                </a:solidFill>
                <a:latin typeface="+mj-lt"/>
                <a:ea typeface="Calibri"/>
                <a:cs typeface="Calibri"/>
              </a:rPr>
              <a:t>Oh this looks good! The information for placement approval are all here, all documents are on site</a:t>
            </a:r>
            <a:r>
              <a:rPr lang="en-GB" sz="1600" b="1" i="1">
                <a:solidFill>
                  <a:schemeClr val="accent6">
                    <a:lumMod val="75000"/>
                  </a:schemeClr>
                </a:solidFill>
                <a:latin typeface="+mj-lt"/>
                <a:ea typeface="Calibri"/>
                <a:cs typeface="Arial"/>
              </a:rPr>
              <a:t>”</a:t>
            </a:r>
            <a:endParaRPr lang="en-US" sz="1600" b="1" i="1">
              <a:solidFill>
                <a:schemeClr val="accent6">
                  <a:lumMod val="75000"/>
                </a:schemeClr>
              </a:solidFill>
              <a:latin typeface="+mj-lt"/>
              <a:cs typeface="Arial" panose="020B0604020202020204" pitchFamily="34" charset="0"/>
            </a:endParaRPr>
          </a:p>
          <a:p>
            <a:r>
              <a:rPr lang="en-US" sz="1200">
                <a:latin typeface="+mj-lt"/>
                <a:cs typeface="Calibri"/>
              </a:rPr>
              <a:t>- P37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572001" y="965519"/>
            <a:ext cx="4236246" cy="45550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t>Referral details</a:t>
            </a:r>
          </a:p>
          <a:p>
            <a:pPr marL="285750" indent="-285750">
              <a:spcBef>
                <a:spcPts val="1000"/>
              </a:spcBef>
              <a:spcAft>
                <a:spcPts val="0"/>
              </a:spcAft>
              <a:buFont typeface="Arial" panose="020B0604020202020204" pitchFamily="34" charset="0"/>
              <a:buChar char="•"/>
            </a:pPr>
            <a:r>
              <a:rPr lang="en-GB" sz="1600"/>
              <a:t>The top summary was useful to users. </a:t>
            </a:r>
          </a:p>
          <a:p>
            <a:pPr marL="285750" indent="-285750">
              <a:spcBef>
                <a:spcPts val="1000"/>
              </a:spcBef>
              <a:spcAft>
                <a:spcPts val="0"/>
              </a:spcAft>
              <a:buFont typeface="Arial" panose="020B0604020202020204" pitchFamily="34" charset="0"/>
              <a:buChar char="•"/>
            </a:pPr>
            <a:r>
              <a:rPr lang="en-GB" sz="1600"/>
              <a:t>The unread label was clear. One user wanted to see a preview of the message as currently the portal is so slow they rely on this. </a:t>
            </a:r>
          </a:p>
          <a:p>
            <a:pPr marL="285750" indent="-285750">
              <a:spcBef>
                <a:spcPts val="1000"/>
              </a:spcBef>
              <a:spcAft>
                <a:spcPts val="0"/>
              </a:spcAft>
              <a:buFont typeface="Arial" panose="020B0604020202020204" pitchFamily="34" charset="0"/>
              <a:buChar char="•"/>
            </a:pPr>
            <a:r>
              <a:rPr lang="en-GB" sz="1600"/>
              <a:t>The provisional offers and queries were clear. Currently the notifications aren't working for queries (in current portal) so this greatly appreciated.</a:t>
            </a:r>
          </a:p>
          <a:p>
            <a:pPr>
              <a:spcBef>
                <a:spcPts val="1000"/>
              </a:spcBef>
              <a:spcAft>
                <a:spcPts val="0"/>
              </a:spcAft>
            </a:pPr>
            <a:r>
              <a:rPr lang="en-GB" sz="1600" b="1"/>
              <a:t>Responses</a:t>
            </a:r>
          </a:p>
          <a:p>
            <a:pPr marL="285750" indent="-285750">
              <a:spcBef>
                <a:spcPts val="1000"/>
              </a:spcBef>
              <a:spcAft>
                <a:spcPts val="0"/>
              </a:spcAft>
              <a:buFont typeface="Arial" panose="020B0604020202020204" pitchFamily="34" charset="0"/>
              <a:buChar char="•"/>
            </a:pPr>
            <a:r>
              <a:rPr lang="en-GB" sz="1600"/>
              <a:t>Key information and ‘snapshot’ about the provider is appreciated and users understood that they could navigate to the provider profile to find out more.</a:t>
            </a:r>
          </a:p>
          <a:p>
            <a:pPr marL="285750" indent="-285750">
              <a:spcBef>
                <a:spcPts val="1000"/>
              </a:spcBef>
              <a:spcAft>
                <a:spcPts val="0"/>
              </a:spcAft>
              <a:buFont typeface="Arial" panose="020B0604020202020204" pitchFamily="34" charset="0"/>
              <a:buChar char="•"/>
            </a:pPr>
            <a:r>
              <a:rPr lang="en-GB" sz="1600"/>
              <a:t>All users understood the message feature. </a:t>
            </a:r>
          </a:p>
        </p:txBody>
      </p:sp>
      <p:pic>
        <p:nvPicPr>
          <p:cNvPr id="3" name="Picture 2" descr="A screenshot of a document&#10;&#10;Description automatically generated">
            <a:extLst>
              <a:ext uri="{FF2B5EF4-FFF2-40B4-BE49-F238E27FC236}">
                <a16:creationId xmlns:a16="http://schemas.microsoft.com/office/drawing/2014/main" id="{5ECE5A6A-AD53-CEA7-B9DF-F58EEFF327E5}"/>
              </a:ext>
            </a:extLst>
          </p:cNvPr>
          <p:cNvPicPr>
            <a:picLocks noChangeAspect="1"/>
          </p:cNvPicPr>
          <p:nvPr/>
        </p:nvPicPr>
        <p:blipFill>
          <a:blip r:embed="rId3"/>
          <a:stretch>
            <a:fillRect/>
          </a:stretch>
        </p:blipFill>
        <p:spPr>
          <a:xfrm>
            <a:off x="822500" y="967667"/>
            <a:ext cx="3007411" cy="3636071"/>
          </a:xfrm>
          <a:prstGeom prst="rect">
            <a:avLst/>
          </a:prstGeom>
        </p:spPr>
      </p:pic>
    </p:spTree>
    <p:extLst>
      <p:ext uri="{BB962C8B-B14F-4D97-AF65-F5344CB8AC3E}">
        <p14:creationId xmlns:p14="http://schemas.microsoft.com/office/powerpoint/2010/main" val="42255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Provisional Offer</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35753" y="4669712"/>
            <a:ext cx="433856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a:t>
            </a:r>
            <a:r>
              <a:rPr lang="en-GB" sz="1600" i="1">
                <a:solidFill>
                  <a:schemeClr val="accent6">
                    <a:lumMod val="75000"/>
                  </a:schemeClr>
                </a:solidFill>
                <a:latin typeface="+mj-lt"/>
                <a:ea typeface="Calibri"/>
                <a:cs typeface="Calibri"/>
              </a:rPr>
              <a:t>I'm hoping these files you can click on and download them? I'd send all the info in an email to the social worker</a:t>
            </a:r>
            <a:r>
              <a:rPr lang="en-GB" sz="1600" b="1" i="1">
                <a:solidFill>
                  <a:schemeClr val="accent6">
                    <a:lumMod val="75000"/>
                  </a:schemeClr>
                </a:solidFill>
                <a:latin typeface="+mj-lt"/>
                <a:ea typeface="Calibri"/>
                <a:cs typeface="Arial"/>
              </a:rPr>
              <a:t>”</a:t>
            </a:r>
            <a:endParaRPr lang="en-US" sz="1600" b="1" i="1">
              <a:solidFill>
                <a:schemeClr val="accent6">
                  <a:lumMod val="75000"/>
                </a:schemeClr>
              </a:solidFill>
              <a:latin typeface="+mj-lt"/>
              <a:cs typeface="Arial" panose="020B0604020202020204" pitchFamily="34" charset="0"/>
            </a:endParaRPr>
          </a:p>
          <a:p>
            <a:r>
              <a:rPr lang="en-US" sz="1200">
                <a:latin typeface="+mj-lt"/>
                <a:cs typeface="Calibri"/>
              </a:rPr>
              <a:t>- P11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532456" y="871664"/>
            <a:ext cx="4236246" cy="45448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Arial"/>
              </a:rPr>
              <a:t>Did it have all the information you would expect?</a:t>
            </a:r>
          </a:p>
          <a:p>
            <a:pPr>
              <a:spcBef>
                <a:spcPts val="1000"/>
              </a:spcBef>
              <a:spcAft>
                <a:spcPts val="0"/>
              </a:spcAft>
            </a:pPr>
            <a:r>
              <a:rPr lang="en-GB" sz="1600">
                <a:latin typeface="Calibri"/>
                <a:cs typeface="Arial"/>
              </a:rPr>
              <a:t>Most users said it had all the information they would need. One user who worked across all 3 types said the ‘form F’ was missing. </a:t>
            </a:r>
            <a:endParaRPr lang="en-GB" sz="1600"/>
          </a:p>
          <a:p>
            <a:pPr>
              <a:spcBef>
                <a:spcPts val="1000"/>
              </a:spcBef>
              <a:spcAft>
                <a:spcPts val="0"/>
              </a:spcAft>
            </a:pPr>
            <a:r>
              <a:rPr lang="en-GB" sz="1600">
                <a:latin typeface="Calibri"/>
                <a:cs typeface="Arial"/>
              </a:rPr>
              <a:t>One residential user highlighted costs for education and milage for transportation would be important. </a:t>
            </a:r>
            <a:endParaRPr lang="en-GB" sz="1600"/>
          </a:p>
          <a:p>
            <a:pPr>
              <a:spcBef>
                <a:spcPts val="1000"/>
              </a:spcBef>
              <a:spcAft>
                <a:spcPts val="0"/>
              </a:spcAft>
            </a:pPr>
            <a:r>
              <a:rPr lang="en-GB" sz="1600" b="1">
                <a:latin typeface="Calibri"/>
                <a:cs typeface="Arial"/>
              </a:rPr>
              <a:t>How do users need to share with SW? </a:t>
            </a:r>
            <a:endParaRPr lang="en-GB" sz="1600" b="1"/>
          </a:p>
          <a:p>
            <a:pPr>
              <a:spcBef>
                <a:spcPts val="1000"/>
              </a:spcBef>
              <a:spcAft>
                <a:spcPts val="0"/>
              </a:spcAft>
            </a:pPr>
            <a:r>
              <a:rPr lang="en-GB" sz="1600">
                <a:latin typeface="Calibri"/>
                <a:cs typeface="Arial"/>
              </a:rPr>
              <a:t>Many users expected to be able to download this page and share the relevant information to the SW via email. The main information the SW would need tended to be;</a:t>
            </a:r>
            <a:r>
              <a:rPr lang="en-GB" sz="1600" b="1">
                <a:latin typeface="Calibri"/>
                <a:cs typeface="Arial"/>
              </a:rPr>
              <a:t> Appendices 1, 2 and 3; Contact details for the provider; how the provider meets the child's needs; Home profile; Costings; insurances and Ofsted reports</a:t>
            </a:r>
          </a:p>
        </p:txBody>
      </p:sp>
      <p:pic>
        <p:nvPicPr>
          <p:cNvPr id="3" name="Picture 2" descr="A screenshot of a computer&#10;&#10;Description automatically generated">
            <a:extLst>
              <a:ext uri="{FF2B5EF4-FFF2-40B4-BE49-F238E27FC236}">
                <a16:creationId xmlns:a16="http://schemas.microsoft.com/office/drawing/2014/main" id="{C1EA852C-6F00-873E-28AA-19C1DA45A537}"/>
              </a:ext>
            </a:extLst>
          </p:cNvPr>
          <p:cNvPicPr>
            <a:picLocks noChangeAspect="1"/>
          </p:cNvPicPr>
          <p:nvPr/>
        </p:nvPicPr>
        <p:blipFill>
          <a:blip r:embed="rId3"/>
          <a:stretch>
            <a:fillRect/>
          </a:stretch>
        </p:blipFill>
        <p:spPr>
          <a:xfrm>
            <a:off x="788039" y="907470"/>
            <a:ext cx="3191210" cy="3762210"/>
          </a:xfrm>
          <a:prstGeom prst="rect">
            <a:avLst/>
          </a:prstGeom>
        </p:spPr>
      </p:pic>
    </p:spTree>
    <p:extLst>
      <p:ext uri="{BB962C8B-B14F-4D97-AF65-F5344CB8AC3E}">
        <p14:creationId xmlns:p14="http://schemas.microsoft.com/office/powerpoint/2010/main" val="13249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Request final offer + Final page</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35753" y="4161712"/>
            <a:ext cx="4338560"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a:t>
            </a:r>
            <a:r>
              <a:rPr lang="en-GB" sz="1600" b="1" i="1">
                <a:solidFill>
                  <a:schemeClr val="accent6">
                    <a:lumMod val="75000"/>
                  </a:schemeClr>
                </a:solidFill>
                <a:latin typeface="+mj-lt"/>
                <a:ea typeface="Calibri"/>
                <a:cs typeface="Calibri"/>
              </a:rPr>
              <a:t>I</a:t>
            </a:r>
            <a:r>
              <a:rPr lang="en-GB" sz="1600" i="1">
                <a:solidFill>
                  <a:schemeClr val="accent6">
                    <a:lumMod val="75000"/>
                  </a:schemeClr>
                </a:solidFill>
                <a:latin typeface="+mj-lt"/>
                <a:ea typeface="Calibri"/>
                <a:cs typeface="Calibri"/>
              </a:rPr>
              <a:t>t'd be useful to be able to download the whole chat to add to the child’s file. if there is an issue later, we can see what was agreed. We would also have the providers contact details for any further conversations, before requesting final offer</a:t>
            </a:r>
            <a:r>
              <a:rPr lang="en-GB" sz="1600" b="1" i="1">
                <a:solidFill>
                  <a:schemeClr val="accent6">
                    <a:lumMod val="75000"/>
                  </a:schemeClr>
                </a:solidFill>
                <a:latin typeface="+mj-lt"/>
                <a:ea typeface="Calibri"/>
                <a:cs typeface="Arial"/>
              </a:rPr>
              <a:t>”</a:t>
            </a:r>
            <a:endParaRPr lang="en-US" sz="1600" b="1" i="1">
              <a:solidFill>
                <a:schemeClr val="accent6">
                  <a:lumMod val="75000"/>
                </a:schemeClr>
              </a:solidFill>
              <a:latin typeface="+mj-lt"/>
              <a:cs typeface="Arial" panose="020B0604020202020204" pitchFamily="34" charset="0"/>
            </a:endParaRPr>
          </a:p>
          <a:p>
            <a:r>
              <a:rPr lang="en-US" sz="1200">
                <a:latin typeface="+mj-lt"/>
                <a:cs typeface="Calibri"/>
              </a:rPr>
              <a:t>- P11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572001" y="965519"/>
            <a:ext cx="4236246" cy="355994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Arial"/>
              </a:rPr>
              <a:t>All POs navigated to request final offer</a:t>
            </a:r>
          </a:p>
          <a:p>
            <a:pPr marL="285750" indent="-285750">
              <a:spcBef>
                <a:spcPts val="1000"/>
              </a:spcBef>
              <a:spcAft>
                <a:spcPts val="0"/>
              </a:spcAft>
              <a:buFont typeface="Arial" panose="020B0604020202020204" pitchFamily="34" charset="0"/>
              <a:buChar char="•"/>
            </a:pPr>
            <a:r>
              <a:rPr lang="en-GB" sz="1600">
                <a:latin typeface="Calibri"/>
                <a:cs typeface="Arial"/>
              </a:rPr>
              <a:t>One PO said they would send a courtesy message first</a:t>
            </a:r>
          </a:p>
          <a:p>
            <a:pPr>
              <a:spcBef>
                <a:spcPts val="1000"/>
              </a:spcBef>
              <a:spcAft>
                <a:spcPts val="0"/>
              </a:spcAft>
            </a:pPr>
            <a:r>
              <a:rPr lang="en-GB" sz="1600" b="1">
                <a:latin typeface="Calibri"/>
                <a:cs typeface="Arial"/>
              </a:rPr>
              <a:t>Final page:</a:t>
            </a:r>
          </a:p>
          <a:p>
            <a:pPr marL="285750" indent="-285750">
              <a:spcBef>
                <a:spcPts val="1000"/>
              </a:spcBef>
              <a:spcAft>
                <a:spcPts val="0"/>
              </a:spcAft>
              <a:buFont typeface="Arial" panose="020B0604020202020204" pitchFamily="34" charset="0"/>
              <a:buChar char="•"/>
            </a:pPr>
            <a:r>
              <a:rPr lang="en-GB" sz="1600">
                <a:latin typeface="Calibri"/>
                <a:cs typeface="Arial"/>
              </a:rPr>
              <a:t>One user wanted to message provider to say that they need the offer by a certain date (to avoid chasing and waiting for final offer).</a:t>
            </a:r>
          </a:p>
          <a:p>
            <a:pPr marL="285750" indent="-285750">
              <a:spcBef>
                <a:spcPts val="1000"/>
              </a:spcBef>
              <a:spcAft>
                <a:spcPts val="0"/>
              </a:spcAft>
              <a:buFont typeface="Arial" panose="020B0604020202020204" pitchFamily="34" charset="0"/>
              <a:buChar char="•"/>
            </a:pPr>
            <a:r>
              <a:rPr lang="en-GB" sz="1600">
                <a:latin typeface="Calibri"/>
                <a:cs typeface="Arial"/>
              </a:rPr>
              <a:t>One user also commented that they would log this step in internal log and the child's file. We have heard in previous interviews that logging on internal systems is common for Placement Officers.</a:t>
            </a:r>
          </a:p>
        </p:txBody>
      </p:sp>
      <p:pic>
        <p:nvPicPr>
          <p:cNvPr id="3" name="Picture 2" descr="A screenshot of a computer&#10;&#10;Description automatically generated">
            <a:extLst>
              <a:ext uri="{FF2B5EF4-FFF2-40B4-BE49-F238E27FC236}">
                <a16:creationId xmlns:a16="http://schemas.microsoft.com/office/drawing/2014/main" id="{38DE8226-053C-C8A1-FB77-870E58201E1F}"/>
              </a:ext>
            </a:extLst>
          </p:cNvPr>
          <p:cNvPicPr>
            <a:picLocks noChangeAspect="1"/>
          </p:cNvPicPr>
          <p:nvPr/>
        </p:nvPicPr>
        <p:blipFill>
          <a:blip r:embed="rId3"/>
          <a:stretch>
            <a:fillRect/>
          </a:stretch>
        </p:blipFill>
        <p:spPr>
          <a:xfrm>
            <a:off x="443415" y="1037947"/>
            <a:ext cx="4006818" cy="2840730"/>
          </a:xfrm>
          <a:prstGeom prst="rect">
            <a:avLst/>
          </a:prstGeom>
        </p:spPr>
      </p:pic>
    </p:spTree>
    <p:extLst>
      <p:ext uri="{BB962C8B-B14F-4D97-AF65-F5344CB8AC3E}">
        <p14:creationId xmlns:p14="http://schemas.microsoft.com/office/powerpoint/2010/main" val="385343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26707" y="1407884"/>
            <a:ext cx="4244519" cy="49295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cs typeface="Calibri"/>
              </a:rPr>
              <a:t>Once the placement officer has requested the finalised offer from the provider then provider needs to give this one last check over before agreeing to that placement.</a:t>
            </a:r>
            <a:endParaRPr lang="en-GB" sz="1600">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r>
              <a:rPr lang="en-GB" sz="1600" b="1">
                <a:latin typeface="Calibri"/>
                <a:ea typeface="Calibri"/>
                <a:cs typeface="Calibri"/>
              </a:rPr>
              <a:t>Successfully navigated though this scenario</a:t>
            </a:r>
            <a:endParaRPr lang="en-US" sz="1600">
              <a:latin typeface="Calibri"/>
              <a:ea typeface="Calibri"/>
              <a:cs typeface="Calibri"/>
            </a:endParaRPr>
          </a:p>
          <a:p>
            <a:pPr>
              <a:spcBef>
                <a:spcPts val="1000"/>
              </a:spcBef>
              <a:spcAft>
                <a:spcPts val="0"/>
              </a:spcAft>
            </a:pPr>
            <a:r>
              <a:rPr lang="en-GB" sz="1600">
                <a:latin typeface="Calibri"/>
                <a:ea typeface="Calibri"/>
                <a:cs typeface="Calibri"/>
              </a:rPr>
              <a:t>During this scenario, the support accommodation and residential providers successfully completed the task and could navigate easily though the prototype. This did not suit fostering providers we will outline this further at the end of this presentation.</a:t>
            </a:r>
            <a:endParaRPr lang="en-US"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p:txBody>
      </p:sp>
      <p:sp>
        <p:nvSpPr>
          <p:cNvPr id="5" name="Title 1">
            <a:extLst>
              <a:ext uri="{FF2B5EF4-FFF2-40B4-BE49-F238E27FC236}">
                <a16:creationId xmlns:a16="http://schemas.microsoft.com/office/drawing/2014/main" id="{5E23E067-EED6-257B-BD1C-4FE29D422056}"/>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Provider</a:t>
            </a:r>
          </a:p>
          <a:p>
            <a:pPr algn="l">
              <a:spcBef>
                <a:spcPts val="0"/>
              </a:spcBef>
              <a:spcAft>
                <a:spcPts val="0"/>
              </a:spcAft>
            </a:pPr>
            <a:r>
              <a:rPr lang="en-GB" sz="1800" b="1">
                <a:solidFill>
                  <a:srgbClr val="000000"/>
                </a:solidFill>
                <a:effectLst/>
                <a:latin typeface="Arial Nova"/>
                <a:ea typeface="Arial Nova" panose="020B0504020202020204" pitchFamily="34" charset="0"/>
                <a:cs typeface="Arial Nova" panose="020B0504020202020204" pitchFamily="34" charset="0"/>
              </a:rPr>
              <a:t>Scenario </a:t>
            </a:r>
            <a:r>
              <a:rPr lang="en-GB" sz="1800" b="1">
                <a:solidFill>
                  <a:srgbClr val="000000"/>
                </a:solidFill>
                <a:latin typeface="Arial Nova"/>
                <a:ea typeface="Arial Nova" panose="020B0504020202020204" pitchFamily="34" charset="0"/>
                <a:cs typeface="Arial Nova" panose="020B0504020202020204" pitchFamily="34" charset="0"/>
              </a:rPr>
              <a:t>3 </a:t>
            </a:r>
            <a:r>
              <a:rPr lang="en-GB" sz="1800" b="1">
                <a:solidFill>
                  <a:srgbClr val="000000"/>
                </a:solidFill>
                <a:effectLst/>
                <a:latin typeface="Arial Nova"/>
                <a:ea typeface="Arial Nova" panose="020B0504020202020204" pitchFamily="34" charset="0"/>
                <a:cs typeface="Arial Nova" panose="020B0504020202020204" pitchFamily="34" charset="0"/>
              </a:rPr>
              <a:t>– Reviewing</a:t>
            </a:r>
            <a:r>
              <a:rPr lang="en-GB" sz="1800" b="1">
                <a:solidFill>
                  <a:srgbClr val="000000"/>
                </a:solidFill>
                <a:latin typeface="Arial Nova"/>
                <a:ea typeface="Arial Nova" panose="020B0504020202020204" pitchFamily="34" charset="0"/>
                <a:cs typeface="Arial Nova" panose="020B0504020202020204" pitchFamily="34" charset="0"/>
              </a:rPr>
              <a:t> and finalising the</a:t>
            </a:r>
            <a:r>
              <a:rPr lang="en-GB" sz="1800" b="1">
                <a:solidFill>
                  <a:srgbClr val="000000"/>
                </a:solidFill>
                <a:effectLst/>
                <a:latin typeface="Arial Nova"/>
                <a:ea typeface="Arial Nova" panose="020B0504020202020204" pitchFamily="34" charset="0"/>
                <a:cs typeface="Arial Nova" panose="020B0504020202020204" pitchFamily="34" charset="0"/>
              </a:rPr>
              <a:t> offer</a:t>
            </a:r>
            <a:endParaRPr lang="en-US">
              <a:latin typeface="Arial Nova"/>
              <a:ea typeface="+mn-ea"/>
            </a:endParaRPr>
          </a:p>
        </p:txBody>
      </p:sp>
      <p:pic>
        <p:nvPicPr>
          <p:cNvPr id="6" name="Picture 5" descr="A green and white box with black text&#10;&#10;Description automatically generated">
            <a:extLst>
              <a:ext uri="{FF2B5EF4-FFF2-40B4-BE49-F238E27FC236}">
                <a16:creationId xmlns:a16="http://schemas.microsoft.com/office/drawing/2014/main" id="{4B04FD1D-7247-F3A5-7177-F1057E53C55F}"/>
              </a:ext>
            </a:extLst>
          </p:cNvPr>
          <p:cNvPicPr>
            <a:picLocks noChangeAspect="1"/>
          </p:cNvPicPr>
          <p:nvPr/>
        </p:nvPicPr>
        <p:blipFill>
          <a:blip r:embed="rId2"/>
          <a:stretch>
            <a:fillRect/>
          </a:stretch>
        </p:blipFill>
        <p:spPr>
          <a:xfrm>
            <a:off x="5187727" y="1405244"/>
            <a:ext cx="3564551" cy="2226752"/>
          </a:xfrm>
          <a:prstGeom prst="rect">
            <a:avLst/>
          </a:prstGeom>
        </p:spPr>
      </p:pic>
    </p:spTree>
    <p:extLst>
      <p:ext uri="{BB962C8B-B14F-4D97-AF65-F5344CB8AC3E}">
        <p14:creationId xmlns:p14="http://schemas.microsoft.com/office/powerpoint/2010/main" val="222114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Finalising the offer</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4593426"/>
            <a:ext cx="5477444"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a:t>
            </a:r>
            <a:r>
              <a:rPr lang="en-GB" sz="1600">
                <a:solidFill>
                  <a:schemeClr val="accent6">
                    <a:lumMod val="75000"/>
                  </a:schemeClr>
                </a:solidFill>
                <a:latin typeface="Calibri"/>
                <a:ea typeface="Calibri"/>
                <a:cs typeface="Calibri"/>
              </a:rPr>
              <a:t>Following meeting social worker, we might need waking night for a week to settle them or transport that is out of county this would be a transport charge </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a:t>
            </a:r>
            <a:r>
              <a:rPr lang="en-US" sz="1400">
                <a:latin typeface="Arial"/>
                <a:cs typeface="Arial"/>
              </a:rPr>
              <a:t>P196 residential and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92218" y="916251"/>
            <a:ext cx="4453976" cy="347274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Finalising the offer</a:t>
            </a:r>
            <a:endParaRPr lang="en-GB" sz="1600" b="1">
              <a:cs typeface="Calibri"/>
            </a:endParaRPr>
          </a:p>
          <a:p>
            <a:pPr>
              <a:spcBef>
                <a:spcPts val="1000"/>
              </a:spcBef>
              <a:spcAft>
                <a:spcPts val="0"/>
              </a:spcAft>
            </a:pPr>
            <a:r>
              <a:rPr lang="en-GB" sz="1600">
                <a:latin typeface="Calibri"/>
                <a:cs typeface="Calibri"/>
              </a:rPr>
              <a:t>Most users were able to finalise offer and complete scenario. It did however feel that this process felt contrary to their normal procedure. </a:t>
            </a:r>
          </a:p>
          <a:p>
            <a:pPr>
              <a:spcBef>
                <a:spcPts val="1000"/>
              </a:spcBef>
              <a:spcAft>
                <a:spcPts val="0"/>
              </a:spcAft>
            </a:pPr>
            <a:endParaRPr lang="en-GB" sz="1600">
              <a:latin typeface="Calibri"/>
              <a:cs typeface="Calibri"/>
            </a:endParaRPr>
          </a:p>
          <a:p>
            <a:pPr>
              <a:spcBef>
                <a:spcPts val="1000"/>
              </a:spcBef>
              <a:spcAft>
                <a:spcPts val="0"/>
              </a:spcAft>
            </a:pPr>
            <a:r>
              <a:rPr lang="en-GB" sz="1600" b="1">
                <a:latin typeface="Calibri"/>
                <a:cs typeface="Calibri"/>
              </a:rPr>
              <a:t>Changes that are common</a:t>
            </a:r>
            <a:endParaRPr lang="en-GB" sz="1600" b="1">
              <a:cs typeface="Calibri"/>
            </a:endParaRPr>
          </a:p>
          <a:p>
            <a:pPr>
              <a:spcBef>
                <a:spcPts val="1000"/>
              </a:spcBef>
              <a:spcAft>
                <a:spcPts val="0"/>
              </a:spcAft>
            </a:pPr>
            <a:r>
              <a:rPr lang="en-GB" sz="1600">
                <a:latin typeface="Calibri"/>
                <a:cs typeface="Calibri"/>
              </a:rPr>
              <a:t>Changes that might occur between provisional offer and finalising an offer are things around the level of care once speaking to the social worker and new things come to light.</a:t>
            </a:r>
            <a:endParaRPr lang="en-GB" sz="1600">
              <a:cs typeface="Calibri"/>
            </a:endParaRPr>
          </a:p>
          <a:p>
            <a:pPr marL="285750" indent="-285750">
              <a:spcBef>
                <a:spcPts val="1000"/>
              </a:spcBef>
              <a:spcAft>
                <a:spcPts val="0"/>
              </a:spcAft>
              <a:buFont typeface="Arial"/>
              <a:buChar char="•"/>
            </a:pPr>
            <a:endParaRPr lang="en-GB">
              <a:cs typeface="Calibri"/>
            </a:endParaRPr>
          </a:p>
        </p:txBody>
      </p:sp>
      <p:pic>
        <p:nvPicPr>
          <p:cNvPr id="3" name="Picture 2" descr="A screenshot of a computer&#10;&#10;Description automatically generated">
            <a:extLst>
              <a:ext uri="{FF2B5EF4-FFF2-40B4-BE49-F238E27FC236}">
                <a16:creationId xmlns:a16="http://schemas.microsoft.com/office/drawing/2014/main" id="{FC816AD7-406C-6938-914F-B3296D35EC43}"/>
              </a:ext>
            </a:extLst>
          </p:cNvPr>
          <p:cNvPicPr>
            <a:picLocks noChangeAspect="1"/>
          </p:cNvPicPr>
          <p:nvPr/>
        </p:nvPicPr>
        <p:blipFill>
          <a:blip r:embed="rId3"/>
          <a:stretch>
            <a:fillRect/>
          </a:stretch>
        </p:blipFill>
        <p:spPr>
          <a:xfrm>
            <a:off x="420440" y="1002287"/>
            <a:ext cx="3765581" cy="3256671"/>
          </a:xfrm>
          <a:prstGeom prst="rect">
            <a:avLst/>
          </a:prstGeom>
        </p:spPr>
      </p:pic>
    </p:spTree>
    <p:extLst>
      <p:ext uri="{BB962C8B-B14F-4D97-AF65-F5344CB8AC3E}">
        <p14:creationId xmlns:p14="http://schemas.microsoft.com/office/powerpoint/2010/main" val="558912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Placement officers</a:t>
            </a:r>
          </a:p>
          <a:p>
            <a:pPr algn="l">
              <a:spcBef>
                <a:spcPts val="0"/>
              </a:spcBef>
              <a:spcAft>
                <a:spcPts val="0"/>
              </a:spcAft>
            </a:pPr>
            <a:r>
              <a:rPr lang="en-GB" sz="1800" b="1">
                <a:solidFill>
                  <a:srgbClr val="000000"/>
                </a:solidFill>
                <a:effectLst/>
                <a:latin typeface="Arial Nova"/>
                <a:ea typeface="Arial Nova" panose="020B0504020202020204" pitchFamily="34" charset="0"/>
                <a:cs typeface="Arial Nova" panose="020B0504020202020204" pitchFamily="34" charset="0"/>
              </a:rPr>
              <a:t>Scenario </a:t>
            </a:r>
            <a:r>
              <a:rPr lang="en-GB" sz="1800" b="1">
                <a:solidFill>
                  <a:srgbClr val="000000"/>
                </a:solidFill>
                <a:latin typeface="Arial Nova"/>
                <a:ea typeface="Arial Nova" panose="020B0504020202020204" pitchFamily="34" charset="0"/>
                <a:cs typeface="Arial Nova" panose="020B0504020202020204" pitchFamily="34" charset="0"/>
              </a:rPr>
              <a:t>4 </a:t>
            </a:r>
            <a:r>
              <a:rPr lang="en-GB" sz="1800" b="1">
                <a:solidFill>
                  <a:srgbClr val="000000"/>
                </a:solidFill>
                <a:effectLst/>
                <a:latin typeface="Arial Nova"/>
                <a:ea typeface="Arial Nova" panose="020B0504020202020204" pitchFamily="34" charset="0"/>
                <a:cs typeface="Arial Nova" panose="020B0504020202020204" pitchFamily="34" charset="0"/>
              </a:rPr>
              <a:t>– Accepting the final offer</a:t>
            </a:r>
            <a:endParaRPr lang="en-US">
              <a:latin typeface="Arial Nova"/>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61661" y="1212141"/>
            <a:ext cx="5488806" cy="44165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ea typeface="Calibri"/>
                <a:cs typeface="Calibri"/>
              </a:rPr>
              <a:t>In scenario 4 Placement Officers were asked to imagine that the Provider has agreed the provisional offer and finalised all the details and now the Placement Officer could accept the final offer and agree the placement.</a:t>
            </a:r>
          </a:p>
          <a:p>
            <a:pPr>
              <a:spcBef>
                <a:spcPts val="1000"/>
              </a:spcBef>
              <a:spcAft>
                <a:spcPts val="0"/>
              </a:spcAft>
            </a:pPr>
            <a:r>
              <a:rPr lang="en-GB" sz="1600">
                <a:latin typeface="Calibri"/>
                <a:ea typeface="Calibri"/>
                <a:cs typeface="Calibri"/>
              </a:rPr>
              <a:t>We asked what is ‘normally’ discussed at negotiation stage and how do these negotiations occur? How do they share information back and forth with the social worker and was is discussed.</a:t>
            </a:r>
          </a:p>
          <a:p>
            <a:pPr>
              <a:spcBef>
                <a:spcPts val="1000"/>
              </a:spcBef>
              <a:spcAft>
                <a:spcPts val="0"/>
              </a:spcAft>
            </a:pPr>
            <a:r>
              <a:rPr lang="en-GB" sz="1600">
                <a:latin typeface="Calibri"/>
                <a:ea typeface="Calibri"/>
                <a:cs typeface="Calibri"/>
              </a:rPr>
              <a:t>Placement Officers were asked to navigate to the right referral on the prototype and talk us through the offer. What information would they like to be summarised about the offer – was any information was missing and the key things that they look for? </a:t>
            </a:r>
          </a:p>
          <a:p>
            <a:pPr>
              <a:spcBef>
                <a:spcPts val="1000"/>
              </a:spcBef>
              <a:spcAft>
                <a:spcPts val="0"/>
              </a:spcAft>
            </a:pPr>
            <a:r>
              <a:rPr lang="en-GB" sz="1600" b="1">
                <a:latin typeface="Calibri"/>
                <a:ea typeface="Calibri"/>
                <a:cs typeface="Calibri"/>
              </a:rPr>
              <a:t>All placement officers managed to negotiate to the right referral and review the provisional offer from the outlined provider.</a:t>
            </a:r>
          </a:p>
        </p:txBody>
      </p:sp>
      <p:pic>
        <p:nvPicPr>
          <p:cNvPr id="2" name="Picture 1" descr="A green and white box with black text&#10;&#10;Description automatically generated">
            <a:extLst>
              <a:ext uri="{FF2B5EF4-FFF2-40B4-BE49-F238E27FC236}">
                <a16:creationId xmlns:a16="http://schemas.microsoft.com/office/drawing/2014/main" id="{EC8ECA07-736C-D004-E86A-79127CFE4288}"/>
              </a:ext>
            </a:extLst>
          </p:cNvPr>
          <p:cNvPicPr>
            <a:picLocks noChangeAspect="1"/>
          </p:cNvPicPr>
          <p:nvPr/>
        </p:nvPicPr>
        <p:blipFill>
          <a:blip r:embed="rId2"/>
          <a:stretch>
            <a:fillRect/>
          </a:stretch>
        </p:blipFill>
        <p:spPr>
          <a:xfrm>
            <a:off x="6161766" y="1400582"/>
            <a:ext cx="2552700" cy="1552575"/>
          </a:xfrm>
          <a:prstGeom prst="rect">
            <a:avLst/>
          </a:prstGeom>
        </p:spPr>
      </p:pic>
    </p:spTree>
    <p:extLst>
      <p:ext uri="{BB962C8B-B14F-4D97-AF65-F5344CB8AC3E}">
        <p14:creationId xmlns:p14="http://schemas.microsoft.com/office/powerpoint/2010/main" val="407518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a:latin typeface="Arial"/>
                <a:ea typeface="+mn-ea"/>
                <a:cs typeface="Arial"/>
              </a:rPr>
              <a:t>Page: Referrals details + Responses final offer</a:t>
            </a:r>
            <a:br>
              <a:rPr lang="en-GB" sz="2800" b="1">
                <a:latin typeface="Arial"/>
                <a:ea typeface="+mn-ea"/>
                <a:cs typeface="Arial"/>
              </a:rPr>
            </a:b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7" y="4872912"/>
            <a:ext cx="406911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“if something’s not right I’d call the provider to check with them”</a:t>
            </a:r>
            <a:endParaRPr lang="en-US" sz="1600" b="1" i="1">
              <a:solidFill>
                <a:schemeClr val="accent6">
                  <a:lumMod val="75000"/>
                </a:schemeClr>
              </a:solidFill>
              <a:latin typeface="+mj-lt"/>
              <a:cs typeface="Arial" panose="020B0604020202020204" pitchFamily="34" charset="0"/>
            </a:endParaRPr>
          </a:p>
          <a:p>
            <a:r>
              <a:rPr lang="en-US" sz="1200">
                <a:latin typeface="+mj-lt"/>
                <a:cs typeface="Calibri"/>
              </a:rPr>
              <a:t>- P11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69687" y="965519"/>
            <a:ext cx="4338560" cy="45448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t>All POs navigated to the final offer:</a:t>
            </a:r>
          </a:p>
          <a:p>
            <a:pPr marL="285750" indent="-285750">
              <a:spcBef>
                <a:spcPts val="1000"/>
              </a:spcBef>
              <a:spcAft>
                <a:spcPts val="0"/>
              </a:spcAft>
              <a:buFont typeface="Arial" panose="020B0604020202020204" pitchFamily="34" charset="0"/>
              <a:buChar char="•"/>
            </a:pPr>
            <a:r>
              <a:rPr lang="en-GB" sz="1600"/>
              <a:t>Users understood they would need to seek the various internal permissions and approvals before clicking to finalise the offer. These approvals are recorded on internal systems</a:t>
            </a:r>
          </a:p>
          <a:p>
            <a:pPr marL="285750" indent="-285750">
              <a:spcBef>
                <a:spcPts val="1000"/>
              </a:spcBef>
              <a:spcAft>
                <a:spcPts val="0"/>
              </a:spcAft>
              <a:buFont typeface="Arial" panose="020B0604020202020204" pitchFamily="34" charset="0"/>
              <a:buChar char="•"/>
            </a:pPr>
            <a:r>
              <a:rPr lang="en-GB" sz="1600"/>
              <a:t>It was mentioned by users that there is mistrust in the portal which means throughout testing, users want to follow up with emails in case the portal goes down. As well as download conversations or offers.</a:t>
            </a:r>
          </a:p>
          <a:p>
            <a:pPr>
              <a:spcBef>
                <a:spcPts val="1000"/>
              </a:spcBef>
              <a:spcAft>
                <a:spcPts val="0"/>
              </a:spcAft>
            </a:pPr>
            <a:r>
              <a:rPr lang="en-GB" sz="1600" b="1"/>
              <a:t>Final offer page: What would you do if something wasn't right?</a:t>
            </a:r>
          </a:p>
          <a:p>
            <a:pPr>
              <a:spcBef>
                <a:spcPts val="1000"/>
              </a:spcBef>
              <a:spcAft>
                <a:spcPts val="0"/>
              </a:spcAft>
            </a:pPr>
            <a:r>
              <a:rPr lang="en-GB" sz="1600"/>
              <a:t>Call the provider to get update information. Often they need to know how the costs need to be broken down before going to approval. If there as concern, they would talk to the QA officer.</a:t>
            </a:r>
          </a:p>
        </p:txBody>
      </p:sp>
      <p:pic>
        <p:nvPicPr>
          <p:cNvPr id="3" name="Picture 2" descr="A screenshot of a computer&#10;&#10;Description automatically generated">
            <a:extLst>
              <a:ext uri="{FF2B5EF4-FFF2-40B4-BE49-F238E27FC236}">
                <a16:creationId xmlns:a16="http://schemas.microsoft.com/office/drawing/2014/main" id="{9DB34F95-5AE0-1CE7-E761-91C63D3ABE7A}"/>
              </a:ext>
            </a:extLst>
          </p:cNvPr>
          <p:cNvPicPr>
            <a:picLocks noChangeAspect="1"/>
          </p:cNvPicPr>
          <p:nvPr/>
        </p:nvPicPr>
        <p:blipFill>
          <a:blip r:embed="rId3"/>
          <a:stretch>
            <a:fillRect/>
          </a:stretch>
        </p:blipFill>
        <p:spPr>
          <a:xfrm>
            <a:off x="454903" y="1038644"/>
            <a:ext cx="3788556" cy="3649198"/>
          </a:xfrm>
          <a:prstGeom prst="rect">
            <a:avLst/>
          </a:prstGeom>
        </p:spPr>
      </p:pic>
    </p:spTree>
    <p:extLst>
      <p:ext uri="{BB962C8B-B14F-4D97-AF65-F5344CB8AC3E}">
        <p14:creationId xmlns:p14="http://schemas.microsoft.com/office/powerpoint/2010/main" val="2701095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a:latin typeface="Arial"/>
                <a:ea typeface="+mn-ea"/>
                <a:cs typeface="Arial"/>
              </a:rPr>
              <a:t>Page: Decline other offers</a:t>
            </a:r>
            <a:br>
              <a:rPr lang="en-GB" sz="2800" b="1">
                <a:latin typeface="Arial"/>
                <a:ea typeface="+mn-ea"/>
                <a:cs typeface="Arial"/>
              </a:rPr>
            </a:br>
            <a:br>
              <a:rPr lang="en-GB" sz="2800" b="1">
                <a:latin typeface="Arial"/>
                <a:ea typeface="+mn-ea"/>
                <a:cs typeface="Arial"/>
              </a:rPr>
            </a:b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12798" y="3679112"/>
            <a:ext cx="4069115"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“This would feel too finalised - anything can happen - rather than restart whole new portal search - there might be reasons when YP get to the place and say they aren't staying there - yeah we need physical confirmation that they are physically placed there - anything can happen”</a:t>
            </a:r>
          </a:p>
          <a:p>
            <a:r>
              <a:rPr lang="en-US" sz="1200">
                <a:latin typeface="+mj-lt"/>
                <a:cs typeface="Calibri"/>
              </a:rPr>
              <a:t>- P30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81913" y="821586"/>
            <a:ext cx="4338560" cy="46628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1000"/>
              </a:spcBef>
              <a:spcAft>
                <a:spcPts val="0"/>
              </a:spcAft>
              <a:buFont typeface="Arial" panose="020B0604020202020204" pitchFamily="34" charset="0"/>
              <a:buChar char="•"/>
            </a:pPr>
            <a:r>
              <a:rPr lang="en-GB" sz="1600"/>
              <a:t>Some placement officers would want to send curiosity-personal messages to providers to help continue relationships. It wasn't always clear in this point of the journey how they might do this. </a:t>
            </a:r>
          </a:p>
          <a:p>
            <a:pPr marL="285750" indent="-285750">
              <a:spcBef>
                <a:spcPts val="1000"/>
              </a:spcBef>
              <a:spcAft>
                <a:spcPts val="0"/>
              </a:spcAft>
              <a:buFont typeface="Arial" panose="020B0604020202020204" pitchFamily="34" charset="0"/>
              <a:buChar char="•"/>
            </a:pPr>
            <a:r>
              <a:rPr lang="en-GB" sz="1600"/>
              <a:t>One placement officer explained that they wouldn’t want share certain reasons for declining with the provider (for instance if they under ongoing investigation) they might mark it as placement no longer required. </a:t>
            </a:r>
          </a:p>
          <a:p>
            <a:pPr marL="285750" indent="-285750">
              <a:spcBef>
                <a:spcPts val="1000"/>
              </a:spcBef>
              <a:spcAft>
                <a:spcPts val="0"/>
              </a:spcAft>
              <a:buFont typeface="Arial" panose="020B0604020202020204" pitchFamily="34" charset="0"/>
              <a:buChar char="•"/>
            </a:pPr>
            <a:r>
              <a:rPr lang="en-GB" sz="1600"/>
              <a:t>The list is appropriate with a comprehensive list of reasons. The main reasons being cost, matching and staffing. </a:t>
            </a:r>
          </a:p>
          <a:p>
            <a:pPr marL="285750" indent="-285750">
              <a:spcBef>
                <a:spcPts val="1000"/>
              </a:spcBef>
              <a:spcAft>
                <a:spcPts val="0"/>
              </a:spcAft>
              <a:buFont typeface="Arial" panose="020B0604020202020204" pitchFamily="34" charset="0"/>
              <a:buChar char="•"/>
            </a:pPr>
            <a:r>
              <a:rPr lang="en-GB" sz="1600"/>
              <a:t>One placement officers felt like this stage was what they might do later in the journey when the child has been physically placed (this being the final stage of the journey).</a:t>
            </a:r>
          </a:p>
        </p:txBody>
      </p:sp>
      <p:pic>
        <p:nvPicPr>
          <p:cNvPr id="3" name="Picture 2" descr="A screenshot of a computer&#10;&#10;Description automatically generated">
            <a:extLst>
              <a:ext uri="{FF2B5EF4-FFF2-40B4-BE49-F238E27FC236}">
                <a16:creationId xmlns:a16="http://schemas.microsoft.com/office/drawing/2014/main" id="{337E001D-8E0A-A7BC-F116-4BDE1AA7A204}"/>
              </a:ext>
            </a:extLst>
          </p:cNvPr>
          <p:cNvPicPr>
            <a:picLocks noChangeAspect="1"/>
          </p:cNvPicPr>
          <p:nvPr/>
        </p:nvPicPr>
        <p:blipFill>
          <a:blip r:embed="rId3"/>
          <a:stretch>
            <a:fillRect/>
          </a:stretch>
        </p:blipFill>
        <p:spPr>
          <a:xfrm>
            <a:off x="414696" y="1302587"/>
            <a:ext cx="3868968" cy="1783026"/>
          </a:xfrm>
          <a:prstGeom prst="rect">
            <a:avLst/>
          </a:prstGeom>
        </p:spPr>
      </p:pic>
    </p:spTree>
    <p:extLst>
      <p:ext uri="{BB962C8B-B14F-4D97-AF65-F5344CB8AC3E}">
        <p14:creationId xmlns:p14="http://schemas.microsoft.com/office/powerpoint/2010/main" val="28497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44C45F-30B2-2CEC-CB9D-C9CCF070B392}"/>
              </a:ext>
            </a:extLst>
          </p:cNvPr>
          <p:cNvSpPr>
            <a:spLocks noGrp="1"/>
          </p:cNvSpPr>
          <p:nvPr>
            <p:ph type="title"/>
          </p:nvPr>
        </p:nvSpPr>
        <p:spPr>
          <a:xfrm>
            <a:off x="678742" y="92843"/>
            <a:ext cx="7732693" cy="772855"/>
          </a:xfrm>
        </p:spPr>
        <p:txBody>
          <a:bodyPr lIns="91440" tIns="45720" rIns="91440" bIns="45720" anchor="t"/>
          <a:lstStyle/>
          <a:p>
            <a:r>
              <a:rPr lang="en-GB" sz="1800">
                <a:effectLst/>
                <a:latin typeface="Calibri"/>
                <a:ea typeface="Calibri"/>
                <a:cs typeface="Times New Roman"/>
              </a:rPr>
              <a:t> </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2400" b="1">
                <a:effectLst/>
                <a:latin typeface="Arial"/>
                <a:ea typeface="Calibri"/>
                <a:cs typeface="Arial"/>
              </a:rPr>
              <a:t>Project </a:t>
            </a:r>
            <a:r>
              <a:rPr lang="en-GB" sz="2400" b="1">
                <a:latin typeface="Arial"/>
                <a:ea typeface="Calibri"/>
                <a:cs typeface="Arial"/>
              </a:rPr>
              <a:t>U</a:t>
            </a:r>
            <a:r>
              <a:rPr lang="en-GB" sz="2400" b="1">
                <a:effectLst/>
                <a:latin typeface="Arial"/>
                <a:ea typeface="Calibri"/>
                <a:cs typeface="Arial"/>
              </a:rPr>
              <a:t>pdate</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sz="1800">
              <a:ea typeface="Calibri"/>
              <a:cs typeface="Times New Roman"/>
            </a:endParaRPr>
          </a:p>
        </p:txBody>
      </p:sp>
      <p:sp>
        <p:nvSpPr>
          <p:cNvPr id="2" name="TextBox 1">
            <a:extLst>
              <a:ext uri="{FF2B5EF4-FFF2-40B4-BE49-F238E27FC236}">
                <a16:creationId xmlns:a16="http://schemas.microsoft.com/office/drawing/2014/main" id="{F30E41EE-6206-CDA5-D87A-4E196C01F2BD}"/>
              </a:ext>
            </a:extLst>
          </p:cNvPr>
          <p:cNvSpPr txBox="1"/>
          <p:nvPr/>
        </p:nvSpPr>
        <p:spPr>
          <a:xfrm>
            <a:off x="8270247" y="62914"/>
            <a:ext cx="870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solidFill>
                <a:srgbClr val="0000FF"/>
              </a:solidFill>
              <a:latin typeface="Calibri"/>
              <a:cs typeface="Calibri"/>
            </a:endParaRPr>
          </a:p>
        </p:txBody>
      </p:sp>
      <p:pic>
        <p:nvPicPr>
          <p:cNvPr id="3" name="Picture 2" descr="A diagram of a market management process&#10;&#10;Description automatically generated">
            <a:extLst>
              <a:ext uri="{FF2B5EF4-FFF2-40B4-BE49-F238E27FC236}">
                <a16:creationId xmlns:a16="http://schemas.microsoft.com/office/drawing/2014/main" id="{B07219EE-4088-9F91-8B88-82886689DF9C}"/>
              </a:ext>
            </a:extLst>
          </p:cNvPr>
          <p:cNvPicPr>
            <a:picLocks noChangeAspect="1"/>
          </p:cNvPicPr>
          <p:nvPr/>
        </p:nvPicPr>
        <p:blipFill>
          <a:blip r:embed="rId2"/>
          <a:stretch>
            <a:fillRect/>
          </a:stretch>
        </p:blipFill>
        <p:spPr>
          <a:xfrm>
            <a:off x="1683559" y="836121"/>
            <a:ext cx="5776882" cy="1827969"/>
          </a:xfrm>
          <a:prstGeom prst="rect">
            <a:avLst/>
          </a:prstGeom>
        </p:spPr>
      </p:pic>
      <p:graphicFrame>
        <p:nvGraphicFramePr>
          <p:cNvPr id="7" name="Table 7">
            <a:extLst>
              <a:ext uri="{FF2B5EF4-FFF2-40B4-BE49-F238E27FC236}">
                <a16:creationId xmlns:a16="http://schemas.microsoft.com/office/drawing/2014/main" id="{6AE17D2B-E767-1448-E251-CB5C117AD58C}"/>
              </a:ext>
            </a:extLst>
          </p:cNvPr>
          <p:cNvGraphicFramePr>
            <a:graphicFrameLocks noGrp="1"/>
          </p:cNvGraphicFramePr>
          <p:nvPr>
            <p:extLst>
              <p:ext uri="{D42A27DB-BD31-4B8C-83A1-F6EECF244321}">
                <p14:modId xmlns:p14="http://schemas.microsoft.com/office/powerpoint/2010/main" val="72441796"/>
              </p:ext>
            </p:extLst>
          </p:nvPr>
        </p:nvGraphicFramePr>
        <p:xfrm>
          <a:off x="675863" y="2748721"/>
          <a:ext cx="7665060" cy="2746407"/>
        </p:xfrm>
        <a:graphic>
          <a:graphicData uri="http://schemas.openxmlformats.org/drawingml/2006/table">
            <a:tbl>
              <a:tblPr firstRow="1" bandRow="1">
                <a:tableStyleId>{5C22544A-7EE6-4342-B048-85BDC9FD1C3A}</a:tableStyleId>
              </a:tblPr>
              <a:tblGrid>
                <a:gridCol w="1781091">
                  <a:extLst>
                    <a:ext uri="{9D8B030D-6E8A-4147-A177-3AD203B41FA5}">
                      <a16:colId xmlns:a16="http://schemas.microsoft.com/office/drawing/2014/main" val="142259623"/>
                    </a:ext>
                  </a:extLst>
                </a:gridCol>
                <a:gridCol w="1407381">
                  <a:extLst>
                    <a:ext uri="{9D8B030D-6E8A-4147-A177-3AD203B41FA5}">
                      <a16:colId xmlns:a16="http://schemas.microsoft.com/office/drawing/2014/main" val="2667756131"/>
                    </a:ext>
                  </a:extLst>
                </a:gridCol>
                <a:gridCol w="1410564">
                  <a:extLst>
                    <a:ext uri="{9D8B030D-6E8A-4147-A177-3AD203B41FA5}">
                      <a16:colId xmlns:a16="http://schemas.microsoft.com/office/drawing/2014/main" val="3584316032"/>
                    </a:ext>
                  </a:extLst>
                </a:gridCol>
                <a:gridCol w="1533012">
                  <a:extLst>
                    <a:ext uri="{9D8B030D-6E8A-4147-A177-3AD203B41FA5}">
                      <a16:colId xmlns:a16="http://schemas.microsoft.com/office/drawing/2014/main" val="3162767963"/>
                    </a:ext>
                  </a:extLst>
                </a:gridCol>
                <a:gridCol w="1533012">
                  <a:extLst>
                    <a:ext uri="{9D8B030D-6E8A-4147-A177-3AD203B41FA5}">
                      <a16:colId xmlns:a16="http://schemas.microsoft.com/office/drawing/2014/main" val="2016242678"/>
                    </a:ext>
                  </a:extLst>
                </a:gridCol>
              </a:tblGrid>
              <a:tr h="623781">
                <a:tc>
                  <a:txBody>
                    <a:bodyPr/>
                    <a:lstStyle/>
                    <a:p>
                      <a:endParaRPr lang="en-GB"/>
                    </a:p>
                  </a:txBody>
                  <a:tcPr/>
                </a:tc>
                <a:tc>
                  <a:txBody>
                    <a:bodyPr/>
                    <a:lstStyle/>
                    <a:p>
                      <a:pPr algn="ctr"/>
                      <a:r>
                        <a:rPr lang="en-GB" sz="1600"/>
                        <a:t>Requirements Discovered</a:t>
                      </a:r>
                    </a:p>
                  </a:txBody>
                  <a:tcPr/>
                </a:tc>
                <a:tc>
                  <a:txBody>
                    <a:bodyPr/>
                    <a:lstStyle/>
                    <a:p>
                      <a:pPr algn="ctr"/>
                      <a:r>
                        <a:rPr lang="en-GB" sz="1600"/>
                        <a:t>Designs Agreed</a:t>
                      </a:r>
                    </a:p>
                  </a:txBody>
                  <a:tcPr/>
                </a:tc>
                <a:tc>
                  <a:txBody>
                    <a:bodyPr/>
                    <a:lstStyle/>
                    <a:p>
                      <a:pPr algn="ctr"/>
                      <a:r>
                        <a:rPr lang="en-GB" sz="1600"/>
                        <a:t>Development complete</a:t>
                      </a:r>
                    </a:p>
                  </a:txBody>
                  <a:tcPr/>
                </a:tc>
                <a:tc>
                  <a:txBody>
                    <a:bodyPr/>
                    <a:lstStyle/>
                    <a:p>
                      <a:pPr algn="ctr"/>
                      <a:r>
                        <a:rPr lang="en-GB" sz="1600"/>
                        <a:t>SW Testing Complete</a:t>
                      </a:r>
                    </a:p>
                  </a:txBody>
                  <a:tcPr/>
                </a:tc>
                <a:extLst>
                  <a:ext uri="{0D108BD9-81ED-4DB2-BD59-A6C34878D82A}">
                    <a16:rowId xmlns:a16="http://schemas.microsoft.com/office/drawing/2014/main" val="1499416015"/>
                  </a:ext>
                </a:extLst>
              </a:tr>
              <a:tr h="558120">
                <a:tc>
                  <a:txBody>
                    <a:bodyPr/>
                    <a:lstStyle/>
                    <a:p>
                      <a:pPr algn="r"/>
                      <a:r>
                        <a:rPr lang="en-GB" sz="1400">
                          <a:solidFill>
                            <a:schemeClr val="bg1"/>
                          </a:solidFill>
                        </a:rPr>
                        <a:t>Create New Referral</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596730"/>
                  </a:ext>
                </a:extLst>
              </a:tr>
              <a:tr h="399438">
                <a:tc>
                  <a:txBody>
                    <a:bodyPr/>
                    <a:lstStyle/>
                    <a:p>
                      <a:pPr algn="r"/>
                      <a:r>
                        <a:rPr lang="en-GB" sz="1400">
                          <a:solidFill>
                            <a:schemeClr val="bg1"/>
                          </a:solidFill>
                        </a:rPr>
                        <a:t>View referral</a:t>
                      </a:r>
                    </a:p>
                    <a:p>
                      <a:pPr algn="r"/>
                      <a:endParaRPr lang="en-GB" sz="1400">
                        <a:solidFill>
                          <a:schemeClr val="bg1"/>
                        </a:solidFill>
                      </a:endParaRP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1687956"/>
                  </a:ext>
                </a:extLst>
              </a:tr>
              <a:tr h="528186">
                <a:tc>
                  <a:txBody>
                    <a:bodyPr/>
                    <a:lstStyle/>
                    <a:p>
                      <a:pPr algn="r"/>
                      <a:r>
                        <a:rPr lang="en-GB" sz="1400">
                          <a:solidFill>
                            <a:schemeClr val="bg1"/>
                          </a:solidFill>
                        </a:rPr>
                        <a:t>Manage Workstack</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94059554"/>
                  </a:ext>
                </a:extLst>
              </a:tr>
              <a:tr h="399438">
                <a:tc>
                  <a:txBody>
                    <a:bodyPr/>
                    <a:lstStyle/>
                    <a:p>
                      <a:pPr algn="r"/>
                      <a:r>
                        <a:rPr lang="en-GB" sz="1400">
                          <a:solidFill>
                            <a:schemeClr val="bg1"/>
                          </a:solidFill>
                        </a:rPr>
                        <a:t>Respond &amp; Action</a:t>
                      </a:r>
                    </a:p>
                    <a:p>
                      <a:pPr algn="r"/>
                      <a:endParaRPr lang="en-GB" sz="1400">
                        <a:solidFill>
                          <a:schemeClr val="bg1"/>
                        </a:solidFill>
                      </a:endParaRP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0849507"/>
                  </a:ext>
                </a:extLst>
              </a:tr>
            </a:tbl>
          </a:graphicData>
        </a:graphic>
      </p:graphicFrame>
      <p:pic>
        <p:nvPicPr>
          <p:cNvPr id="9" name="Graphic 8" descr="Arrow circle with solid fill">
            <a:extLst>
              <a:ext uri="{FF2B5EF4-FFF2-40B4-BE49-F238E27FC236}">
                <a16:creationId xmlns:a16="http://schemas.microsoft.com/office/drawing/2014/main" id="{A0B9E2D9-D695-715A-6115-A38311ADF1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6481" y="4475234"/>
            <a:ext cx="406157" cy="406157"/>
          </a:xfrm>
          <a:prstGeom prst="rect">
            <a:avLst/>
          </a:prstGeom>
        </p:spPr>
      </p:pic>
      <p:pic>
        <p:nvPicPr>
          <p:cNvPr id="11" name="Graphic 10" descr="Badge Tick1 with solid fill">
            <a:extLst>
              <a:ext uri="{FF2B5EF4-FFF2-40B4-BE49-F238E27FC236}">
                <a16:creationId xmlns:a16="http://schemas.microsoft.com/office/drawing/2014/main" id="{AFDE1AC7-49D9-DB0B-0F59-0AE118EF62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3453255"/>
            <a:ext cx="341227" cy="341227"/>
          </a:xfrm>
          <a:prstGeom prst="rect">
            <a:avLst/>
          </a:prstGeom>
        </p:spPr>
      </p:pic>
      <p:pic>
        <p:nvPicPr>
          <p:cNvPr id="12" name="Graphic 11" descr="Badge Tick1 with solid fill">
            <a:extLst>
              <a:ext uri="{FF2B5EF4-FFF2-40B4-BE49-F238E27FC236}">
                <a16:creationId xmlns:a16="http://schemas.microsoft.com/office/drawing/2014/main" id="{04E4CEFB-AC2B-A036-99EE-DC250F7183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4036936"/>
            <a:ext cx="341227" cy="341227"/>
          </a:xfrm>
          <a:prstGeom prst="rect">
            <a:avLst/>
          </a:prstGeom>
        </p:spPr>
      </p:pic>
      <p:pic>
        <p:nvPicPr>
          <p:cNvPr id="13" name="Graphic 12" descr="Badge Tick1 with solid fill">
            <a:extLst>
              <a:ext uri="{FF2B5EF4-FFF2-40B4-BE49-F238E27FC236}">
                <a16:creationId xmlns:a16="http://schemas.microsoft.com/office/drawing/2014/main" id="{CE4A689C-CE0E-AA9F-C2F7-A1C1C6630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4508627"/>
            <a:ext cx="341227" cy="341227"/>
          </a:xfrm>
          <a:prstGeom prst="rect">
            <a:avLst/>
          </a:prstGeom>
        </p:spPr>
      </p:pic>
      <p:pic>
        <p:nvPicPr>
          <p:cNvPr id="14" name="Graphic 13" descr="Badge Tick1 with solid fill">
            <a:extLst>
              <a:ext uri="{FF2B5EF4-FFF2-40B4-BE49-F238E27FC236}">
                <a16:creationId xmlns:a16="http://schemas.microsoft.com/office/drawing/2014/main" id="{D16E9077-E85D-D047-447D-62D8A8AA17E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5031315"/>
            <a:ext cx="341227" cy="341227"/>
          </a:xfrm>
          <a:prstGeom prst="rect">
            <a:avLst/>
          </a:prstGeom>
        </p:spPr>
      </p:pic>
      <p:pic>
        <p:nvPicPr>
          <p:cNvPr id="15" name="Graphic 14" descr="Badge Tick1 with solid fill">
            <a:extLst>
              <a:ext uri="{FF2B5EF4-FFF2-40B4-BE49-F238E27FC236}">
                <a16:creationId xmlns:a16="http://schemas.microsoft.com/office/drawing/2014/main" id="{DA9E8B45-D893-3545-93BC-2EA4132206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3195" y="3453256"/>
            <a:ext cx="341227" cy="341227"/>
          </a:xfrm>
          <a:prstGeom prst="rect">
            <a:avLst/>
          </a:prstGeom>
        </p:spPr>
      </p:pic>
      <p:pic>
        <p:nvPicPr>
          <p:cNvPr id="16" name="Graphic 15" descr="Badge Tick1 with solid fill">
            <a:extLst>
              <a:ext uri="{FF2B5EF4-FFF2-40B4-BE49-F238E27FC236}">
                <a16:creationId xmlns:a16="http://schemas.microsoft.com/office/drawing/2014/main" id="{76183A23-288E-4448-6E97-1CAADC91D17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0300" y="3477109"/>
            <a:ext cx="341227" cy="341227"/>
          </a:xfrm>
          <a:prstGeom prst="rect">
            <a:avLst/>
          </a:prstGeom>
        </p:spPr>
      </p:pic>
      <p:pic>
        <p:nvPicPr>
          <p:cNvPr id="17" name="Graphic 16" descr="Arrow circle with solid fill">
            <a:extLst>
              <a:ext uri="{FF2B5EF4-FFF2-40B4-BE49-F238E27FC236}">
                <a16:creationId xmlns:a16="http://schemas.microsoft.com/office/drawing/2014/main" id="{E2247D00-4EA4-EB64-588E-60565C0983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2271" y="3411059"/>
            <a:ext cx="406157" cy="406157"/>
          </a:xfrm>
          <a:prstGeom prst="rect">
            <a:avLst/>
          </a:prstGeom>
        </p:spPr>
      </p:pic>
      <p:pic>
        <p:nvPicPr>
          <p:cNvPr id="18" name="Graphic 17" descr="Badge Tick1 with solid fill">
            <a:extLst>
              <a:ext uri="{FF2B5EF4-FFF2-40B4-BE49-F238E27FC236}">
                <a16:creationId xmlns:a16="http://schemas.microsoft.com/office/drawing/2014/main" id="{6E27229D-9EB3-9F84-D0C2-BFCECC6C2A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0300" y="4036936"/>
            <a:ext cx="341227" cy="341227"/>
          </a:xfrm>
          <a:prstGeom prst="rect">
            <a:avLst/>
          </a:prstGeom>
        </p:spPr>
      </p:pic>
      <p:pic>
        <p:nvPicPr>
          <p:cNvPr id="19" name="Graphic 18" descr="Badge Tick1 with solid fill">
            <a:extLst>
              <a:ext uri="{FF2B5EF4-FFF2-40B4-BE49-F238E27FC236}">
                <a16:creationId xmlns:a16="http://schemas.microsoft.com/office/drawing/2014/main" id="{33B10023-FBC1-7DD0-453D-BCF05C572B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3195" y="4036936"/>
            <a:ext cx="341227" cy="341227"/>
          </a:xfrm>
          <a:prstGeom prst="rect">
            <a:avLst/>
          </a:prstGeom>
        </p:spPr>
      </p:pic>
      <p:pic>
        <p:nvPicPr>
          <p:cNvPr id="20" name="Graphic 19" descr="Arrow circle with solid fill">
            <a:extLst>
              <a:ext uri="{FF2B5EF4-FFF2-40B4-BE49-F238E27FC236}">
                <a16:creationId xmlns:a16="http://schemas.microsoft.com/office/drawing/2014/main" id="{6E80FCEF-3B85-12F4-FCC7-8419BAA86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7835" y="5046456"/>
            <a:ext cx="406157" cy="406157"/>
          </a:xfrm>
          <a:prstGeom prst="rect">
            <a:avLst/>
          </a:prstGeom>
        </p:spPr>
      </p:pic>
      <p:pic>
        <p:nvPicPr>
          <p:cNvPr id="21" name="Graphic 20" descr="Arrow circle with solid fill">
            <a:extLst>
              <a:ext uri="{FF2B5EF4-FFF2-40B4-BE49-F238E27FC236}">
                <a16:creationId xmlns:a16="http://schemas.microsoft.com/office/drawing/2014/main" id="{20EC0E1C-25C4-C086-9B8C-7C6CF50931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4032" y="4422598"/>
            <a:ext cx="433035" cy="433035"/>
          </a:xfrm>
          <a:prstGeom prst="rect">
            <a:avLst/>
          </a:prstGeom>
        </p:spPr>
      </p:pic>
      <p:sp>
        <p:nvSpPr>
          <p:cNvPr id="22" name="TextBox 21">
            <a:extLst>
              <a:ext uri="{FF2B5EF4-FFF2-40B4-BE49-F238E27FC236}">
                <a16:creationId xmlns:a16="http://schemas.microsoft.com/office/drawing/2014/main" id="{31E4E449-F201-91AC-3860-2707FE7A9AFA}"/>
              </a:ext>
            </a:extLst>
          </p:cNvPr>
          <p:cNvSpPr txBox="1"/>
          <p:nvPr/>
        </p:nvSpPr>
        <p:spPr>
          <a:xfrm>
            <a:off x="4748168" y="4732671"/>
            <a:ext cx="338554" cy="276999"/>
          </a:xfrm>
          <a:prstGeom prst="rect">
            <a:avLst/>
          </a:prstGeom>
          <a:noFill/>
        </p:spPr>
        <p:txBody>
          <a:bodyPr wrap="none" rtlCol="0">
            <a:spAutoFit/>
          </a:bodyPr>
          <a:lstStyle/>
          <a:p>
            <a:r>
              <a:rPr lang="en-GB" sz="1200">
                <a:solidFill>
                  <a:schemeClr val="tx2"/>
                </a:solidFill>
              </a:rPr>
              <a:t>LA</a:t>
            </a:r>
          </a:p>
        </p:txBody>
      </p:sp>
      <p:sp>
        <p:nvSpPr>
          <p:cNvPr id="23" name="TextBox 22">
            <a:extLst>
              <a:ext uri="{FF2B5EF4-FFF2-40B4-BE49-F238E27FC236}">
                <a16:creationId xmlns:a16="http://schemas.microsoft.com/office/drawing/2014/main" id="{CDE3E267-61A1-C4A1-5E3C-EC3495E7BE6F}"/>
              </a:ext>
            </a:extLst>
          </p:cNvPr>
          <p:cNvSpPr txBox="1"/>
          <p:nvPr/>
        </p:nvSpPr>
        <p:spPr>
          <a:xfrm>
            <a:off x="6173274" y="4588443"/>
            <a:ext cx="710451" cy="276999"/>
          </a:xfrm>
          <a:prstGeom prst="rect">
            <a:avLst/>
          </a:prstGeom>
          <a:noFill/>
        </p:spPr>
        <p:txBody>
          <a:bodyPr wrap="none" rtlCol="0">
            <a:spAutoFit/>
          </a:bodyPr>
          <a:lstStyle/>
          <a:p>
            <a:r>
              <a:rPr lang="en-GB" sz="1200">
                <a:solidFill>
                  <a:schemeClr val="tx2"/>
                </a:solidFill>
              </a:rPr>
              <a:t>Provider</a:t>
            </a:r>
          </a:p>
        </p:txBody>
      </p:sp>
      <p:pic>
        <p:nvPicPr>
          <p:cNvPr id="24" name="Graphic 23" descr="Arrow circle with solid fill">
            <a:extLst>
              <a:ext uri="{FF2B5EF4-FFF2-40B4-BE49-F238E27FC236}">
                <a16:creationId xmlns:a16="http://schemas.microsoft.com/office/drawing/2014/main" id="{B5B4AA33-4649-5517-917A-01F05F9EB0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2271" y="4004471"/>
            <a:ext cx="406157" cy="406157"/>
          </a:xfrm>
          <a:prstGeom prst="rect">
            <a:avLst/>
          </a:prstGeom>
        </p:spPr>
      </p:pic>
      <p:pic>
        <p:nvPicPr>
          <p:cNvPr id="26" name="Graphic 25" descr="Badge Tick1 with solid fill">
            <a:extLst>
              <a:ext uri="{FF2B5EF4-FFF2-40B4-BE49-F238E27FC236}">
                <a16:creationId xmlns:a16="http://schemas.microsoft.com/office/drawing/2014/main" id="{4D176854-5A61-93A0-D6BC-1299D5DF71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7153" y="4456326"/>
            <a:ext cx="363809" cy="363809"/>
          </a:xfrm>
          <a:prstGeom prst="rect">
            <a:avLst/>
          </a:prstGeom>
        </p:spPr>
      </p:pic>
      <p:sp>
        <p:nvSpPr>
          <p:cNvPr id="27" name="TextBox 26">
            <a:extLst>
              <a:ext uri="{FF2B5EF4-FFF2-40B4-BE49-F238E27FC236}">
                <a16:creationId xmlns:a16="http://schemas.microsoft.com/office/drawing/2014/main" id="{C3AE1A5D-913A-D694-3821-3A891F932490}"/>
              </a:ext>
            </a:extLst>
          </p:cNvPr>
          <p:cNvSpPr txBox="1"/>
          <p:nvPr/>
        </p:nvSpPr>
        <p:spPr>
          <a:xfrm>
            <a:off x="3804699" y="4726942"/>
            <a:ext cx="710451" cy="276999"/>
          </a:xfrm>
          <a:prstGeom prst="rect">
            <a:avLst/>
          </a:prstGeom>
          <a:noFill/>
        </p:spPr>
        <p:txBody>
          <a:bodyPr wrap="none" rtlCol="0">
            <a:spAutoFit/>
          </a:bodyPr>
          <a:lstStyle/>
          <a:p>
            <a:r>
              <a:rPr lang="en-GB" sz="1200">
                <a:solidFill>
                  <a:schemeClr val="tx2"/>
                </a:solidFill>
              </a:rPr>
              <a:t>Provider</a:t>
            </a:r>
          </a:p>
        </p:txBody>
      </p:sp>
    </p:spTree>
    <p:extLst>
      <p:ext uri="{BB962C8B-B14F-4D97-AF65-F5344CB8AC3E}">
        <p14:creationId xmlns:p14="http://schemas.microsoft.com/office/powerpoint/2010/main" val="936598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a:latin typeface="Arial"/>
                <a:ea typeface="+mn-ea"/>
                <a:cs typeface="Arial"/>
              </a:rPr>
              <a:t>Page: Offer accepted page</a:t>
            </a:r>
            <a:br>
              <a:rPr lang="en-GB" sz="2800" b="1">
                <a:latin typeface="Arial"/>
                <a:ea typeface="+mn-ea"/>
                <a:cs typeface="Arial"/>
              </a:rPr>
            </a:br>
            <a:br>
              <a:rPr lang="en-GB" sz="2800" b="1">
                <a:latin typeface="Arial"/>
                <a:ea typeface="+mn-ea"/>
                <a:cs typeface="Arial"/>
              </a:rPr>
            </a:b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12798" y="3679112"/>
            <a:ext cx="415920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“I don't know what I would do next - would it come up it would have been placed? I don't know - at the moment we would say they have been placed - doesn't that let all the providers know we have accepted the offer - check that it had happened – it still says open’</a:t>
            </a:r>
          </a:p>
          <a:p>
            <a:r>
              <a:rPr lang="en-US" sz="1200">
                <a:latin typeface="+mj-lt"/>
                <a:cs typeface="Calibri"/>
              </a:rPr>
              <a:t>- P33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147733" y="821586"/>
            <a:ext cx="3672740" cy="31752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1000"/>
              </a:spcBef>
              <a:spcAft>
                <a:spcPts val="0"/>
              </a:spcAft>
              <a:buFont typeface="Arial" panose="020B0604020202020204" pitchFamily="34" charset="0"/>
              <a:buChar char="•"/>
            </a:pPr>
            <a:r>
              <a:rPr lang="en-GB" sz="1600"/>
              <a:t>Once accepted offer the next stage would be to complete the IPA and send details to finance team. POs would also log on their own internal systems. </a:t>
            </a:r>
          </a:p>
          <a:p>
            <a:pPr marL="285750" indent="-285750">
              <a:spcBef>
                <a:spcPts val="1000"/>
              </a:spcBef>
              <a:spcAft>
                <a:spcPts val="0"/>
              </a:spcAft>
              <a:buFont typeface="Arial" panose="020B0604020202020204" pitchFamily="34" charset="0"/>
              <a:buChar char="•"/>
            </a:pPr>
            <a:r>
              <a:rPr lang="en-GB" sz="1600"/>
              <a:t>One user wasn't clear on this part of the finalise offer part of the journey however they missed the requesting finalised offer part of the journey in testing so this could have been why. They felt that this part of the journey felt too quick.</a:t>
            </a:r>
          </a:p>
        </p:txBody>
      </p:sp>
      <p:pic>
        <p:nvPicPr>
          <p:cNvPr id="3" name="Picture 2" descr="A screenshot of a computer&#10;&#10;Description automatically generated">
            <a:extLst>
              <a:ext uri="{FF2B5EF4-FFF2-40B4-BE49-F238E27FC236}">
                <a16:creationId xmlns:a16="http://schemas.microsoft.com/office/drawing/2014/main" id="{B84BFDF2-93AF-C9D7-DB06-608907D57A57}"/>
              </a:ext>
            </a:extLst>
          </p:cNvPr>
          <p:cNvPicPr>
            <a:picLocks noChangeAspect="1"/>
          </p:cNvPicPr>
          <p:nvPr/>
        </p:nvPicPr>
        <p:blipFill>
          <a:blip r:embed="rId3"/>
          <a:stretch>
            <a:fillRect/>
          </a:stretch>
        </p:blipFill>
        <p:spPr>
          <a:xfrm>
            <a:off x="414696" y="1040757"/>
            <a:ext cx="4535240" cy="2398586"/>
          </a:xfrm>
          <a:prstGeom prst="rect">
            <a:avLst/>
          </a:prstGeom>
        </p:spPr>
      </p:pic>
    </p:spTree>
    <p:extLst>
      <p:ext uri="{BB962C8B-B14F-4D97-AF65-F5344CB8AC3E}">
        <p14:creationId xmlns:p14="http://schemas.microsoft.com/office/powerpoint/2010/main" val="2671087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Placement officers</a:t>
            </a:r>
          </a:p>
          <a:p>
            <a:pPr algn="l">
              <a:spcBef>
                <a:spcPts val="0"/>
              </a:spcBef>
              <a:spcAft>
                <a:spcPts val="0"/>
              </a:spcAft>
            </a:pPr>
            <a:r>
              <a:rPr lang="en-GB" sz="1800" b="1">
                <a:solidFill>
                  <a:srgbClr val="000000"/>
                </a:solidFill>
                <a:effectLst/>
                <a:latin typeface="Arial Nova"/>
                <a:ea typeface="Arial Nova" panose="020B0504020202020204" pitchFamily="34" charset="0"/>
                <a:cs typeface="Arial Nova" panose="020B0504020202020204" pitchFamily="34" charset="0"/>
              </a:rPr>
              <a:t>Scenario</a:t>
            </a:r>
            <a:r>
              <a:rPr lang="en-GB" sz="1800" b="1">
                <a:solidFill>
                  <a:srgbClr val="000000"/>
                </a:solidFill>
                <a:latin typeface="Arial Nova"/>
                <a:ea typeface="Arial Nova" panose="020B0504020202020204" pitchFamily="34" charset="0"/>
                <a:cs typeface="Arial Nova" panose="020B0504020202020204" pitchFamily="34" charset="0"/>
              </a:rPr>
              <a:t>:</a:t>
            </a:r>
            <a:r>
              <a:rPr lang="en-GB" sz="1800" b="1">
                <a:solidFill>
                  <a:srgbClr val="000000"/>
                </a:solidFill>
                <a:effectLst/>
                <a:latin typeface="Arial Nova"/>
                <a:ea typeface="Arial Nova" panose="020B0504020202020204" pitchFamily="34" charset="0"/>
                <a:cs typeface="Arial Nova" panose="020B0504020202020204" pitchFamily="34" charset="0"/>
              </a:rPr>
              <a:t> Cancelling the referral</a:t>
            </a:r>
            <a:endParaRPr lang="en-US">
              <a:latin typeface="Arial Nova"/>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61661" y="1212141"/>
            <a:ext cx="5488806" cy="23185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ea typeface="Calibri"/>
                <a:cs typeface="Calibri"/>
              </a:rPr>
              <a:t>We asked Placement Officers to imagine that at something has come to light with another referral KD-12345678, and the child needs to stay where they are and there is no longer a need for the referral. </a:t>
            </a:r>
          </a:p>
          <a:p>
            <a:pPr>
              <a:spcBef>
                <a:spcPts val="1000"/>
              </a:spcBef>
              <a:spcAft>
                <a:spcPts val="0"/>
              </a:spcAft>
            </a:pPr>
            <a:r>
              <a:rPr lang="en-GB" sz="1600">
                <a:latin typeface="Calibri"/>
                <a:ea typeface="Calibri"/>
                <a:cs typeface="Calibri"/>
              </a:rPr>
              <a:t>We asked them how they would you cancel the referral? And the reasons as to why this would happen? </a:t>
            </a:r>
          </a:p>
          <a:p>
            <a:pPr>
              <a:spcBef>
                <a:spcPts val="1000"/>
              </a:spcBef>
              <a:spcAft>
                <a:spcPts val="0"/>
              </a:spcAft>
            </a:pPr>
            <a:r>
              <a:rPr lang="en-GB" sz="1600">
                <a:latin typeface="Calibri"/>
                <a:ea typeface="Calibri"/>
                <a:cs typeface="Calibri"/>
              </a:rPr>
              <a:t>We also asked them how they tracked the history of a referral and what they need to know and track for future reference.</a:t>
            </a:r>
          </a:p>
        </p:txBody>
      </p:sp>
      <p:pic>
        <p:nvPicPr>
          <p:cNvPr id="2" name="Picture 1" descr="A screenshot of a computer screen&#10;&#10;Description automatically generated">
            <a:extLst>
              <a:ext uri="{FF2B5EF4-FFF2-40B4-BE49-F238E27FC236}">
                <a16:creationId xmlns:a16="http://schemas.microsoft.com/office/drawing/2014/main" id="{5B802BFD-80C3-78FF-A243-A4F25383655C}"/>
              </a:ext>
            </a:extLst>
          </p:cNvPr>
          <p:cNvPicPr>
            <a:picLocks noChangeAspect="1"/>
          </p:cNvPicPr>
          <p:nvPr/>
        </p:nvPicPr>
        <p:blipFill>
          <a:blip r:embed="rId2"/>
          <a:stretch>
            <a:fillRect/>
          </a:stretch>
        </p:blipFill>
        <p:spPr>
          <a:xfrm>
            <a:off x="6129960" y="1288531"/>
            <a:ext cx="2466975" cy="1914525"/>
          </a:xfrm>
          <a:prstGeom prst="rect">
            <a:avLst/>
          </a:prstGeom>
        </p:spPr>
      </p:pic>
    </p:spTree>
    <p:extLst>
      <p:ext uri="{BB962C8B-B14F-4D97-AF65-F5344CB8AC3E}">
        <p14:creationId xmlns:p14="http://schemas.microsoft.com/office/powerpoint/2010/main" val="1455574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a:latin typeface="Arial"/>
                <a:ea typeface="+mn-ea"/>
                <a:cs typeface="Arial"/>
              </a:rPr>
              <a:t>Page: Listings page + Cancel referral listing and returning to the referral </a:t>
            </a:r>
            <a:br>
              <a:rPr lang="en-GB" sz="2800" b="1">
                <a:latin typeface="Arial"/>
                <a:ea typeface="+mn-ea"/>
                <a:cs typeface="Arial"/>
              </a:rPr>
            </a:br>
            <a:br>
              <a:rPr lang="en-GB" sz="2800" b="1">
                <a:latin typeface="Arial"/>
                <a:ea typeface="+mn-ea"/>
                <a:cs typeface="Arial"/>
              </a:rPr>
            </a:b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7" y="4932179"/>
            <a:ext cx="415920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“How do you know have cancelled referral?</a:t>
            </a:r>
          </a:p>
          <a:p>
            <a:r>
              <a:rPr lang="en-GB" sz="1600" b="1" i="1">
                <a:solidFill>
                  <a:schemeClr val="accent6">
                    <a:lumMod val="75000"/>
                  </a:schemeClr>
                </a:solidFill>
                <a:latin typeface="+mj-lt"/>
                <a:ea typeface="Calibri"/>
                <a:cs typeface="Arial"/>
              </a:rPr>
              <a:t>It happened so fast!”</a:t>
            </a:r>
          </a:p>
          <a:p>
            <a:r>
              <a:rPr lang="en-US" sz="1200">
                <a:latin typeface="+mj-lt"/>
                <a:cs typeface="Calibri"/>
              </a:rPr>
              <a:t>- P37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088467" y="1202586"/>
            <a:ext cx="3784599" cy="30572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1000"/>
              </a:spcBef>
              <a:spcAft>
                <a:spcPts val="0"/>
              </a:spcAft>
              <a:buFont typeface="Arial" panose="020B0604020202020204" pitchFamily="34" charset="0"/>
              <a:buChar char="•"/>
            </a:pPr>
            <a:r>
              <a:rPr lang="en-GB" sz="1600"/>
              <a:t>One user highlighted they would want to message providers before cancelling (if they had made an offer)</a:t>
            </a:r>
          </a:p>
          <a:p>
            <a:pPr marL="285750" indent="-285750">
              <a:spcBef>
                <a:spcPts val="1000"/>
              </a:spcBef>
              <a:spcAft>
                <a:spcPts val="0"/>
              </a:spcAft>
              <a:buFont typeface="Arial" panose="020B0604020202020204" pitchFamily="34" charset="0"/>
              <a:buChar char="•"/>
            </a:pPr>
            <a:r>
              <a:rPr lang="en-GB" sz="1600"/>
              <a:t>Most commented that the list of reasons were comprehensive and liked having increased list of reasons</a:t>
            </a:r>
          </a:p>
          <a:p>
            <a:pPr marL="285750" indent="-285750">
              <a:spcBef>
                <a:spcPts val="1000"/>
              </a:spcBef>
              <a:spcAft>
                <a:spcPts val="0"/>
              </a:spcAft>
              <a:buFont typeface="Arial" panose="020B0604020202020204" pitchFamily="34" charset="0"/>
              <a:buChar char="•"/>
            </a:pPr>
            <a:r>
              <a:rPr lang="en-GB" sz="1600"/>
              <a:t>One user commented that it was unclear that the message has gone out to providers that it has cancelled - would need this for those that have made a provisional offer</a:t>
            </a:r>
          </a:p>
        </p:txBody>
      </p:sp>
      <p:pic>
        <p:nvPicPr>
          <p:cNvPr id="3" name="Picture 2" descr="A screenshot of a computer&#10;&#10;Description automatically generated">
            <a:extLst>
              <a:ext uri="{FF2B5EF4-FFF2-40B4-BE49-F238E27FC236}">
                <a16:creationId xmlns:a16="http://schemas.microsoft.com/office/drawing/2014/main" id="{DE29ADDB-4D36-6FF3-A2FF-D3D81C91F5E3}"/>
              </a:ext>
            </a:extLst>
          </p:cNvPr>
          <p:cNvPicPr>
            <a:picLocks noChangeAspect="1"/>
          </p:cNvPicPr>
          <p:nvPr/>
        </p:nvPicPr>
        <p:blipFill>
          <a:blip r:embed="rId3"/>
          <a:stretch>
            <a:fillRect/>
          </a:stretch>
        </p:blipFill>
        <p:spPr>
          <a:xfrm>
            <a:off x="431928" y="1439584"/>
            <a:ext cx="4322722" cy="3335536"/>
          </a:xfrm>
          <a:prstGeom prst="rect">
            <a:avLst/>
          </a:prstGeom>
        </p:spPr>
      </p:pic>
    </p:spTree>
    <p:extLst>
      <p:ext uri="{BB962C8B-B14F-4D97-AF65-F5344CB8AC3E}">
        <p14:creationId xmlns:p14="http://schemas.microsoft.com/office/powerpoint/2010/main" val="159333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a:latin typeface="Arial"/>
                <a:ea typeface="+mn-ea"/>
                <a:cs typeface="Arial"/>
              </a:rPr>
              <a:t>Placement officers: History page</a:t>
            </a:r>
            <a:br>
              <a:rPr lang="en-GB" sz="2800" b="1">
                <a:latin typeface="Arial"/>
                <a:ea typeface="+mn-ea"/>
                <a:cs typeface="Arial"/>
              </a:rPr>
            </a:br>
            <a:br>
              <a:rPr lang="en-GB" sz="2800" b="1">
                <a:latin typeface="Arial"/>
                <a:ea typeface="+mn-ea"/>
                <a:cs typeface="Arial"/>
              </a:rPr>
            </a:b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81543" y="4218272"/>
            <a:ext cx="7145677"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“I would use this chronology if we are struggling to find placement - we know that the providers have seen this child loads of times before - we usually cancel and put fresh search - as it’s better that way…  it just supports us in a way - search the referral and how many times it went out - it helps work with the market a bit more if we are struggling - court even ask us to report - and we be accurate as we can</a:t>
            </a:r>
          </a:p>
          <a:p>
            <a:r>
              <a:rPr lang="en-US" sz="1200">
                <a:latin typeface="+mj-lt"/>
                <a:cs typeface="Calibri"/>
              </a:rPr>
              <a:t>- P33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035874" y="1038687"/>
            <a:ext cx="3784599" cy="24365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1000"/>
              </a:spcBef>
              <a:spcAft>
                <a:spcPts val="0"/>
              </a:spcAft>
              <a:buFont typeface="Arial" panose="020B0604020202020204" pitchFamily="34" charset="0"/>
              <a:buChar char="•"/>
            </a:pPr>
            <a:r>
              <a:rPr lang="en-GB" sz="1600"/>
              <a:t>Most POs would not need to add comments to cancelled referrals as once it's cancelled this is it. They may record things on their own internal systems.</a:t>
            </a:r>
          </a:p>
          <a:p>
            <a:pPr marL="285750" indent="-285750">
              <a:spcBef>
                <a:spcPts val="1000"/>
              </a:spcBef>
              <a:spcAft>
                <a:spcPts val="0"/>
              </a:spcAft>
              <a:buFont typeface="Arial" panose="020B0604020202020204" pitchFamily="34" charset="0"/>
              <a:buChar char="•"/>
            </a:pPr>
            <a:r>
              <a:rPr lang="en-GB" sz="1600"/>
              <a:t>Most users found the download history useful and would want to share this with relevant parties such as social workers. They may add comments if the referral was active. </a:t>
            </a:r>
          </a:p>
        </p:txBody>
      </p:sp>
      <p:pic>
        <p:nvPicPr>
          <p:cNvPr id="3" name="Picture 2" descr="A screenshot of a computer&#10;&#10;Description automatically generated">
            <a:extLst>
              <a:ext uri="{FF2B5EF4-FFF2-40B4-BE49-F238E27FC236}">
                <a16:creationId xmlns:a16="http://schemas.microsoft.com/office/drawing/2014/main" id="{52510122-7C94-F445-F8D3-F2F29291D23F}"/>
              </a:ext>
            </a:extLst>
          </p:cNvPr>
          <p:cNvPicPr>
            <a:picLocks noChangeAspect="1"/>
          </p:cNvPicPr>
          <p:nvPr/>
        </p:nvPicPr>
        <p:blipFill>
          <a:blip r:embed="rId3"/>
          <a:stretch>
            <a:fillRect/>
          </a:stretch>
        </p:blipFill>
        <p:spPr>
          <a:xfrm>
            <a:off x="431928" y="923761"/>
            <a:ext cx="4213591" cy="2437293"/>
          </a:xfrm>
          <a:prstGeom prst="rect">
            <a:avLst/>
          </a:prstGeom>
        </p:spPr>
      </p:pic>
    </p:spTree>
    <p:extLst>
      <p:ext uri="{BB962C8B-B14F-4D97-AF65-F5344CB8AC3E}">
        <p14:creationId xmlns:p14="http://schemas.microsoft.com/office/powerpoint/2010/main" val="2324819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61661" y="1212141"/>
            <a:ext cx="4244519" cy="58067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cs typeface="Calibri"/>
              </a:rPr>
              <a:t>Other scenarios that were tested was whether a provider could withdraw an offer if they needed to</a:t>
            </a:r>
            <a:endParaRPr lang="en-GB" sz="1600">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r>
              <a:rPr lang="en-GB" sz="1600" b="1">
                <a:latin typeface="Calibri"/>
                <a:ea typeface="Calibri"/>
                <a:cs typeface="Calibri"/>
              </a:rPr>
              <a:t>Successfully withdrew an offer</a:t>
            </a:r>
            <a:endParaRPr lang="en-US" sz="1600">
              <a:latin typeface="Calibri"/>
              <a:ea typeface="Calibri"/>
              <a:cs typeface="Calibri"/>
            </a:endParaRPr>
          </a:p>
          <a:p>
            <a:pPr>
              <a:spcBef>
                <a:spcPts val="1000"/>
              </a:spcBef>
              <a:spcAft>
                <a:spcPts val="0"/>
              </a:spcAft>
            </a:pPr>
            <a:r>
              <a:rPr lang="en-GB" sz="1600">
                <a:latin typeface="Calibri"/>
                <a:ea typeface="Calibri"/>
                <a:cs typeface="Calibri"/>
              </a:rPr>
              <a:t>During this scenario, the support accommodation, residential providers and fostering carers successfully completed the task and could navigate easily though the prototype. </a:t>
            </a:r>
            <a:endParaRPr lang="en-US"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r>
              <a:rPr lang="en-GB" sz="1600">
                <a:latin typeface="Calibri"/>
                <a:ea typeface="Calibri"/>
                <a:cs typeface="Calibri"/>
              </a:rPr>
              <a:t>All users successful realised that the offer had been withdrawn and noticed the change in status</a:t>
            </a: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a:p>
            <a:pPr>
              <a:spcBef>
                <a:spcPts val="1000"/>
              </a:spcBef>
              <a:spcAft>
                <a:spcPts val="0"/>
              </a:spcAft>
            </a:pPr>
            <a:endParaRPr lang="en-GB" sz="1600">
              <a:latin typeface="Calibri"/>
              <a:ea typeface="Calibri"/>
              <a:cs typeface="Calibri"/>
            </a:endParaRPr>
          </a:p>
        </p:txBody>
      </p:sp>
      <p:sp>
        <p:nvSpPr>
          <p:cNvPr id="5" name="Title 1">
            <a:extLst>
              <a:ext uri="{FF2B5EF4-FFF2-40B4-BE49-F238E27FC236}">
                <a16:creationId xmlns:a16="http://schemas.microsoft.com/office/drawing/2014/main" id="{B8E6E46A-989D-DCCA-803C-54A3B3794FC5}"/>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Providers</a:t>
            </a:r>
          </a:p>
          <a:p>
            <a:pPr algn="l">
              <a:spcBef>
                <a:spcPts val="0"/>
              </a:spcBef>
              <a:spcAft>
                <a:spcPts val="0"/>
              </a:spcAft>
            </a:pPr>
            <a:r>
              <a:rPr lang="en-GB" sz="1800" b="1">
                <a:solidFill>
                  <a:srgbClr val="000000"/>
                </a:solidFill>
                <a:effectLst/>
                <a:latin typeface="Arial Nova"/>
                <a:ea typeface="Arial Nova" panose="020B0504020202020204" pitchFamily="34" charset="0"/>
                <a:cs typeface="Arial Nova" panose="020B0504020202020204" pitchFamily="34" charset="0"/>
              </a:rPr>
              <a:t>Scenario</a:t>
            </a:r>
            <a:r>
              <a:rPr lang="en-GB" sz="1800" b="1">
                <a:solidFill>
                  <a:srgbClr val="000000"/>
                </a:solidFill>
                <a:latin typeface="Arial Nova"/>
                <a:ea typeface="Arial Nova" panose="020B0504020202020204" pitchFamily="34" charset="0"/>
                <a:cs typeface="Arial Nova" panose="020B0504020202020204" pitchFamily="34" charset="0"/>
              </a:rPr>
              <a:t>:</a:t>
            </a:r>
            <a:r>
              <a:rPr lang="en-GB" sz="1800" b="1">
                <a:solidFill>
                  <a:srgbClr val="000000"/>
                </a:solidFill>
                <a:effectLst/>
                <a:latin typeface="Arial Nova"/>
                <a:ea typeface="Arial Nova" panose="020B0504020202020204" pitchFamily="34" charset="0"/>
                <a:cs typeface="Arial Nova" panose="020B0504020202020204" pitchFamily="34" charset="0"/>
              </a:rPr>
              <a:t> </a:t>
            </a:r>
            <a:r>
              <a:rPr lang="en-GB" sz="1800" b="1">
                <a:solidFill>
                  <a:srgbClr val="000000"/>
                </a:solidFill>
                <a:latin typeface="Arial Nova"/>
                <a:ea typeface="Arial Nova" panose="020B0504020202020204" pitchFamily="34" charset="0"/>
                <a:cs typeface="Arial Nova" panose="020B0504020202020204" pitchFamily="34" charset="0"/>
              </a:rPr>
              <a:t>Withdrawing a referral</a:t>
            </a:r>
            <a:endParaRPr lang="en-US">
              <a:latin typeface="Arial Nova"/>
              <a:ea typeface="+mn-ea"/>
            </a:endParaRPr>
          </a:p>
        </p:txBody>
      </p:sp>
      <p:pic>
        <p:nvPicPr>
          <p:cNvPr id="2" name="Picture 1" descr="A green and white box with black text&#10;&#10;Description automatically generated">
            <a:extLst>
              <a:ext uri="{FF2B5EF4-FFF2-40B4-BE49-F238E27FC236}">
                <a16:creationId xmlns:a16="http://schemas.microsoft.com/office/drawing/2014/main" id="{326C1460-53EB-7F2F-7B35-C01A47B58E78}"/>
              </a:ext>
            </a:extLst>
          </p:cNvPr>
          <p:cNvPicPr>
            <a:picLocks noChangeAspect="1"/>
          </p:cNvPicPr>
          <p:nvPr/>
        </p:nvPicPr>
        <p:blipFill>
          <a:blip r:embed="rId2"/>
          <a:stretch>
            <a:fillRect/>
          </a:stretch>
        </p:blipFill>
        <p:spPr>
          <a:xfrm>
            <a:off x="5176239" y="1210489"/>
            <a:ext cx="3076335" cy="1921273"/>
          </a:xfrm>
          <a:prstGeom prst="rect">
            <a:avLst/>
          </a:prstGeom>
        </p:spPr>
      </p:pic>
    </p:spTree>
    <p:extLst>
      <p:ext uri="{BB962C8B-B14F-4D97-AF65-F5344CB8AC3E}">
        <p14:creationId xmlns:p14="http://schemas.microsoft.com/office/powerpoint/2010/main" val="119032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Providers: Withdraw offer page</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70517" y="4564390"/>
            <a:ext cx="5477444"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a:t>
            </a:r>
            <a:r>
              <a:rPr lang="en-GB" sz="1600" b="1" i="1">
                <a:solidFill>
                  <a:schemeClr val="accent6">
                    <a:lumMod val="75000"/>
                  </a:schemeClr>
                </a:solidFill>
                <a:latin typeface="Calibri"/>
                <a:ea typeface="Calibri"/>
                <a:cs typeface="Calibri"/>
              </a:rPr>
              <a:t>'The reason [to withdraw an offer] was that for us to meet the young person's needs we'd have to charge more, and they weren't prepared to pay for it. 'Financially not viable</a:t>
            </a:r>
            <a:r>
              <a:rPr lang="en-GB" sz="1600" b="1" i="1">
                <a:solidFill>
                  <a:schemeClr val="accent6">
                    <a:lumMod val="75000"/>
                  </a:schemeClr>
                </a:solidFill>
                <a:latin typeface="Arial"/>
                <a:ea typeface="Calibri"/>
                <a:cs typeface="Arial"/>
              </a:rPr>
              <a:t>”</a:t>
            </a:r>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a:t>
            </a:r>
            <a:r>
              <a:rPr lang="en-US" sz="1400">
                <a:latin typeface="Arial"/>
                <a:cs typeface="Arial"/>
              </a:rPr>
              <a:t>P208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92218" y="916251"/>
            <a:ext cx="4453976" cy="33445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Residential and support accommodation providers felt the withdraw list was comprehensive</a:t>
            </a:r>
          </a:p>
          <a:p>
            <a:pPr marL="171450" indent="-171450">
              <a:buFont typeface="Arial"/>
              <a:buChar char="•"/>
            </a:pPr>
            <a:endParaRPr lang="en-GB" sz="1100">
              <a:latin typeface="Calibri"/>
              <a:cs typeface="Calibri"/>
            </a:endParaRPr>
          </a:p>
          <a:p>
            <a:pPr marL="285750" indent="-285750">
              <a:buFont typeface="Arial"/>
              <a:buChar char="•"/>
            </a:pPr>
            <a:r>
              <a:rPr lang="en-GB" sz="1400">
                <a:latin typeface="Calibri"/>
                <a:cs typeface="Calibri"/>
              </a:rPr>
              <a:t>Most common reason is 'unable to meet child’s needs' after receiving additional information. There was a feeling across the users that the list was comprehensive.</a:t>
            </a:r>
            <a:endParaRPr lang="en-US" sz="2400"/>
          </a:p>
          <a:p>
            <a:pPr marL="285750" indent="-285750">
              <a:buFont typeface="Arial"/>
              <a:buChar char="•"/>
            </a:pPr>
            <a:endParaRPr lang="en-GB" sz="1400">
              <a:latin typeface="Calibri"/>
              <a:cs typeface="Calibri"/>
            </a:endParaRPr>
          </a:p>
          <a:p>
            <a:pPr marL="285750" indent="-285750">
              <a:buFont typeface="Arial"/>
              <a:buChar char="•"/>
            </a:pPr>
            <a:r>
              <a:rPr lang="en-GB" sz="1400">
                <a:latin typeface="Calibri"/>
                <a:cs typeface="Calibri"/>
              </a:rPr>
              <a:t>There was one suggestion that 'financially not viable' if LA is proposing lower costs and the provider can not offer this</a:t>
            </a:r>
            <a:r>
              <a:rPr lang="en-GB" sz="1100">
                <a:latin typeface="Calibri"/>
                <a:cs typeface="Calibri"/>
              </a:rPr>
              <a:t>.</a:t>
            </a:r>
            <a:endParaRPr lang="en-GB">
              <a:latin typeface="Calibri"/>
            </a:endParaRPr>
          </a:p>
          <a:p>
            <a:pPr>
              <a:spcBef>
                <a:spcPts val="1000"/>
              </a:spcBef>
              <a:spcAft>
                <a:spcPts val="0"/>
              </a:spcAft>
            </a:pPr>
            <a:r>
              <a:rPr lang="en-GB" sz="1600" b="1">
                <a:latin typeface="Calibri"/>
                <a:cs typeface="Calibri"/>
              </a:rPr>
              <a:t>Fostering providers felt the list did not suit their needs as they would rarely withdraw over matching criteria</a:t>
            </a:r>
          </a:p>
        </p:txBody>
      </p:sp>
      <p:pic>
        <p:nvPicPr>
          <p:cNvPr id="3" name="Picture 2" descr="A screenshot of a computer&#10;&#10;Description automatically generated">
            <a:extLst>
              <a:ext uri="{FF2B5EF4-FFF2-40B4-BE49-F238E27FC236}">
                <a16:creationId xmlns:a16="http://schemas.microsoft.com/office/drawing/2014/main" id="{4841EF5B-F068-C29E-492F-9F631064B753}"/>
              </a:ext>
            </a:extLst>
          </p:cNvPr>
          <p:cNvPicPr>
            <a:picLocks noChangeAspect="1"/>
          </p:cNvPicPr>
          <p:nvPr/>
        </p:nvPicPr>
        <p:blipFill>
          <a:blip r:embed="rId3"/>
          <a:stretch>
            <a:fillRect/>
          </a:stretch>
        </p:blipFill>
        <p:spPr>
          <a:xfrm>
            <a:off x="420440" y="971382"/>
            <a:ext cx="3914918" cy="3088735"/>
          </a:xfrm>
          <a:prstGeom prst="rect">
            <a:avLst/>
          </a:prstGeom>
        </p:spPr>
      </p:pic>
    </p:spTree>
    <p:extLst>
      <p:ext uri="{BB962C8B-B14F-4D97-AF65-F5344CB8AC3E}">
        <p14:creationId xmlns:p14="http://schemas.microsoft.com/office/powerpoint/2010/main" val="1113917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Fostering</a:t>
            </a:r>
            <a:endParaRPr lang="en-US">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61661" y="1212141"/>
            <a:ext cx="4244519" cy="40472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solidFill>
                  <a:srgbClr val="444444"/>
                </a:solidFill>
                <a:latin typeface="Calibri"/>
                <a:cs typeface="Calibri"/>
              </a:rPr>
              <a:t>During this round testing we spoke to one foster agency we are looking to validate these findings with further foster carers next sprint.</a:t>
            </a:r>
          </a:p>
          <a:p>
            <a:pPr>
              <a:spcBef>
                <a:spcPts val="1000"/>
              </a:spcBef>
              <a:spcAft>
                <a:spcPts val="0"/>
              </a:spcAft>
            </a:pPr>
            <a:endParaRPr lang="en-GB">
              <a:solidFill>
                <a:srgbClr val="444444"/>
              </a:solidFill>
              <a:latin typeface="Calibri"/>
              <a:cs typeface="Calibri"/>
            </a:endParaRPr>
          </a:p>
          <a:p>
            <a:pPr>
              <a:spcBef>
                <a:spcPts val="1000"/>
              </a:spcBef>
              <a:spcAft>
                <a:spcPts val="0"/>
              </a:spcAft>
            </a:pPr>
            <a:r>
              <a:rPr lang="en-GB">
                <a:solidFill>
                  <a:srgbClr val="444444"/>
                </a:solidFill>
                <a:latin typeface="Calibri"/>
                <a:cs typeface="Calibri"/>
              </a:rPr>
              <a:t>User profile: Fostering provider that worked across 4 different services, 3 of which were framework and one was a spot provider. They ran one inbox but oversaw all four of the different fostering services. They also ran the out of hours service and had themselves been a foster carer</a:t>
            </a:r>
            <a:endParaRPr lang="en-US"/>
          </a:p>
          <a:p>
            <a:pPr>
              <a:spcBef>
                <a:spcPts val="1000"/>
              </a:spcBef>
              <a:spcAft>
                <a:spcPts val="0"/>
              </a:spcAft>
            </a:pPr>
            <a:endParaRPr lang="en-GB" sz="1600">
              <a:latin typeface="Calibri"/>
              <a:ea typeface="Calibri"/>
              <a:cs typeface="Calibri"/>
            </a:endParaRPr>
          </a:p>
        </p:txBody>
      </p:sp>
      <p:pic>
        <p:nvPicPr>
          <p:cNvPr id="2" name="Graphic 1" descr="Female Profile with solid fill">
            <a:extLst>
              <a:ext uri="{FF2B5EF4-FFF2-40B4-BE49-F238E27FC236}">
                <a16:creationId xmlns:a16="http://schemas.microsoft.com/office/drawing/2014/main" id="{8264AB09-168C-9D88-806C-E59D92A1A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39558" y="2577662"/>
            <a:ext cx="2589486" cy="2599340"/>
          </a:xfrm>
          <a:prstGeom prst="rect">
            <a:avLst/>
          </a:prstGeom>
        </p:spPr>
      </p:pic>
    </p:spTree>
    <p:extLst>
      <p:ext uri="{BB962C8B-B14F-4D97-AF65-F5344CB8AC3E}">
        <p14:creationId xmlns:p14="http://schemas.microsoft.com/office/powerpoint/2010/main" val="4017992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Fostering</a:t>
            </a:r>
            <a:endParaRPr lang="en-US">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91221" y="975658"/>
            <a:ext cx="5968871" cy="480131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High level findings (from one user)</a:t>
            </a:r>
            <a:endParaRPr lang="en-GB" sz="1600" b="1">
              <a:latin typeface="Calibri"/>
              <a:ea typeface="Calibri"/>
              <a:cs typeface="Calibri"/>
            </a:endParaRPr>
          </a:p>
          <a:p>
            <a:pPr>
              <a:spcBef>
                <a:spcPts val="1000"/>
              </a:spcBef>
              <a:spcAft>
                <a:spcPts val="0"/>
              </a:spcAft>
            </a:pPr>
            <a:r>
              <a:rPr lang="en-GB" sz="1600" b="1">
                <a:latin typeface="Calibri"/>
                <a:ea typeface="Calibri"/>
                <a:cs typeface="Calibri"/>
              </a:rPr>
              <a:t>Unusual process for them to follow</a:t>
            </a:r>
          </a:p>
          <a:p>
            <a:pPr>
              <a:spcBef>
                <a:spcPts val="1000"/>
              </a:spcBef>
              <a:spcAft>
                <a:spcPts val="0"/>
              </a:spcAft>
            </a:pPr>
            <a:r>
              <a:rPr lang="en-GB" sz="1600">
                <a:latin typeface="Calibri"/>
                <a:cs typeface="Calibri"/>
              </a:rPr>
              <a:t>While the user was able to navigate through the referral and further forms they reflected it would be very unusual for them to provide this level of detail for a provisional offer. </a:t>
            </a:r>
          </a:p>
          <a:p>
            <a:pPr>
              <a:spcBef>
                <a:spcPts val="1000"/>
              </a:spcBef>
              <a:spcAft>
                <a:spcPts val="0"/>
              </a:spcAft>
            </a:pPr>
            <a:r>
              <a:rPr lang="en-GB" sz="1600">
                <a:latin typeface="Calibri"/>
                <a:cs typeface="Calibri"/>
              </a:rPr>
              <a:t>They also noted that it most fostering profiles would be 2-parent families and the process asked for one person's details. They also wouldn't include DOB or surname.</a:t>
            </a:r>
            <a:endParaRPr lang="en-GB" sz="1600">
              <a:latin typeface="Calibri"/>
              <a:ea typeface="Calibri"/>
              <a:cs typeface="Calibri"/>
            </a:endParaRPr>
          </a:p>
          <a:p>
            <a:pPr>
              <a:spcBef>
                <a:spcPts val="1000"/>
              </a:spcBef>
              <a:spcAft>
                <a:spcPts val="0"/>
              </a:spcAft>
            </a:pPr>
            <a:r>
              <a:rPr lang="en-GB" sz="1600">
                <a:solidFill>
                  <a:srgbClr val="444444"/>
                </a:solidFill>
                <a:latin typeface="Calibri"/>
                <a:cs typeface="Calibri"/>
              </a:rPr>
              <a:t>The user noted that this process would put-off a lot of providers. A lot of conversations will happen before a provider would make an offer. Conversations between social workers/foster parents, providers and placement officers. </a:t>
            </a:r>
            <a:endParaRPr lang="en-GB" sz="1600">
              <a:solidFill>
                <a:srgbClr val="000000"/>
              </a:solidFill>
            </a:endParaRPr>
          </a:p>
          <a:p>
            <a:pPr>
              <a:spcBef>
                <a:spcPts val="1000"/>
              </a:spcBef>
              <a:spcAft>
                <a:spcPts val="0"/>
              </a:spcAft>
            </a:pPr>
            <a:r>
              <a:rPr lang="en-GB" sz="1600">
                <a:solidFill>
                  <a:srgbClr val="444444"/>
                </a:solidFill>
                <a:latin typeface="Calibri"/>
                <a:cs typeface="Calibri"/>
              </a:rPr>
              <a:t>They get over 100 referrals a day, so they only go back to the referrals they know they can support. The level of detail required in the provisional offer feels like a final offer to the user.</a:t>
            </a:r>
            <a:endParaRPr lang="en-GB" sz="1600"/>
          </a:p>
          <a:p>
            <a:pPr>
              <a:spcBef>
                <a:spcPts val="1000"/>
              </a:spcBef>
              <a:spcAft>
                <a:spcPts val="0"/>
              </a:spcAft>
            </a:pPr>
            <a:endParaRPr lang="en-GB" sz="1600">
              <a:latin typeface="Calibri"/>
              <a:ea typeface="Calibri"/>
              <a:cs typeface="Calibri"/>
            </a:endParaRPr>
          </a:p>
        </p:txBody>
      </p:sp>
    </p:spTree>
    <p:extLst>
      <p:ext uri="{BB962C8B-B14F-4D97-AF65-F5344CB8AC3E}">
        <p14:creationId xmlns:p14="http://schemas.microsoft.com/office/powerpoint/2010/main" val="1523723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Fostering</a:t>
            </a:r>
            <a:endParaRPr lang="en-US">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91221" y="975658"/>
            <a:ext cx="5909751" cy="51655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High level findings (from one user)</a:t>
            </a:r>
            <a:endParaRPr lang="en-GB" sz="1600" b="1">
              <a:latin typeface="Calibri"/>
              <a:ea typeface="Calibri"/>
              <a:cs typeface="Calibri"/>
            </a:endParaRPr>
          </a:p>
          <a:p>
            <a:pPr>
              <a:spcBef>
                <a:spcPts val="1000"/>
              </a:spcBef>
              <a:spcAft>
                <a:spcPts val="0"/>
              </a:spcAft>
            </a:pPr>
            <a:r>
              <a:rPr lang="en-GB" sz="1600" b="1">
                <a:latin typeface="Calibri"/>
                <a:ea typeface="Calibri"/>
                <a:cs typeface="Calibri"/>
              </a:rPr>
              <a:t>Form F would cover what is being asked in this form</a:t>
            </a:r>
          </a:p>
          <a:p>
            <a:pPr>
              <a:spcBef>
                <a:spcPts val="1000"/>
              </a:spcBef>
              <a:spcAft>
                <a:spcPts val="0"/>
              </a:spcAft>
            </a:pPr>
            <a:r>
              <a:rPr lang="en-GB" sz="1600">
                <a:latin typeface="Calibri"/>
                <a:cs typeface="Calibri"/>
              </a:rPr>
              <a:t>The user would use the term 'Expression of Interest' for referrals that they felt they could accommodate, but wouldn't normally submit the level of detail requested at provisional offer stage. The user felt most of this would be covered by a 'form F'</a:t>
            </a:r>
            <a:endParaRPr lang="en-GB"/>
          </a:p>
          <a:p>
            <a:pPr>
              <a:spcBef>
                <a:spcPts val="1000"/>
              </a:spcBef>
              <a:spcAft>
                <a:spcPts val="0"/>
              </a:spcAft>
            </a:pPr>
            <a:endParaRPr lang="en-GB" sz="1600">
              <a:latin typeface="Calibri"/>
              <a:ea typeface="Calibri"/>
              <a:cs typeface="Calibri"/>
            </a:endParaRPr>
          </a:p>
          <a:p>
            <a:r>
              <a:rPr lang="en-GB" sz="1600">
                <a:solidFill>
                  <a:srgbClr val="444444"/>
                </a:solidFill>
                <a:latin typeface="Calibri"/>
                <a:cs typeface="Calibri"/>
              </a:rPr>
              <a:t>For date of admission they reflected that this changes so frequently and it would be too early to provide this information with any level of accuracy. - </a:t>
            </a:r>
            <a:r>
              <a:rPr lang="en-GB" sz="1600" b="1" i="1">
                <a:solidFill>
                  <a:schemeClr val="accent6"/>
                </a:solidFill>
                <a:latin typeface="Calibri"/>
                <a:cs typeface="Calibri"/>
              </a:rPr>
              <a:t>"there's so many people involved, and information is never at our fingertips".</a:t>
            </a:r>
            <a:endParaRPr lang="en-GB" b="1" i="1">
              <a:solidFill>
                <a:schemeClr val="accent6"/>
              </a:solidFill>
            </a:endParaRPr>
          </a:p>
          <a:p>
            <a:endParaRPr lang="en-GB" sz="1600">
              <a:solidFill>
                <a:srgbClr val="444444"/>
              </a:solidFill>
              <a:latin typeface="Calibri"/>
              <a:cs typeface="Calibri"/>
            </a:endParaRPr>
          </a:p>
          <a:p>
            <a:r>
              <a:rPr lang="en-GB" sz="1600">
                <a:solidFill>
                  <a:srgbClr val="444444"/>
                </a:solidFill>
                <a:latin typeface="Calibri"/>
                <a:cs typeface="Calibri"/>
              </a:rPr>
              <a:t>Observation: User felt uncomfortable with the level of detail involved and stated - </a:t>
            </a:r>
            <a:r>
              <a:rPr lang="en-GB" sz="1600" b="1" i="1">
                <a:solidFill>
                  <a:schemeClr val="accent6"/>
                </a:solidFill>
                <a:latin typeface="Calibri"/>
                <a:cs typeface="Calibri"/>
              </a:rPr>
              <a:t>"There's not one set thing because we're dealing with human beings. Even local authorities within your portal do things differently."</a:t>
            </a:r>
            <a:endParaRPr lang="en-GB" b="1" i="1">
              <a:solidFill>
                <a:schemeClr val="accent6"/>
              </a:solidFill>
            </a:endParaRPr>
          </a:p>
          <a:p>
            <a:pPr>
              <a:spcBef>
                <a:spcPts val="1000"/>
              </a:spcBef>
              <a:spcAft>
                <a:spcPts val="0"/>
              </a:spcAft>
            </a:pPr>
            <a:endParaRPr lang="en-GB" sz="1600">
              <a:solidFill>
                <a:srgbClr val="444444"/>
              </a:solidFill>
              <a:cs typeface="Calibri"/>
            </a:endParaRPr>
          </a:p>
          <a:p>
            <a:pPr>
              <a:spcBef>
                <a:spcPts val="1000"/>
              </a:spcBef>
              <a:spcAft>
                <a:spcPts val="0"/>
              </a:spcAft>
            </a:pPr>
            <a:endParaRPr lang="en-GB" sz="1600">
              <a:latin typeface="Calibri"/>
              <a:ea typeface="Calibri"/>
              <a:cs typeface="Calibri"/>
            </a:endParaRPr>
          </a:p>
        </p:txBody>
      </p:sp>
    </p:spTree>
    <p:extLst>
      <p:ext uri="{BB962C8B-B14F-4D97-AF65-F5344CB8AC3E}">
        <p14:creationId xmlns:p14="http://schemas.microsoft.com/office/powerpoint/2010/main" val="1962431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Fostering</a:t>
            </a:r>
            <a:endParaRPr lang="en-US">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91221" y="975658"/>
            <a:ext cx="5909751" cy="53040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High level findings (from one user)</a:t>
            </a:r>
            <a:endParaRPr lang="en-GB" sz="1600" b="1">
              <a:latin typeface="Calibri"/>
              <a:ea typeface="Calibri"/>
              <a:cs typeface="Calibri"/>
            </a:endParaRPr>
          </a:p>
          <a:p>
            <a:pPr>
              <a:spcBef>
                <a:spcPts val="1000"/>
              </a:spcBef>
              <a:spcAft>
                <a:spcPts val="0"/>
              </a:spcAft>
            </a:pPr>
            <a:r>
              <a:rPr lang="en-GB" sz="1600" b="1">
                <a:latin typeface="Calibri"/>
                <a:cs typeface="Calibri"/>
              </a:rPr>
              <a:t>Summary isn't appropriate</a:t>
            </a:r>
            <a:endParaRPr lang="en-GB"/>
          </a:p>
          <a:p>
            <a:pPr>
              <a:spcBef>
                <a:spcPts val="1000"/>
              </a:spcBef>
              <a:spcAft>
                <a:spcPts val="0"/>
              </a:spcAft>
            </a:pPr>
            <a:r>
              <a:rPr lang="en-GB" sz="1600">
                <a:latin typeface="Calibri"/>
                <a:cs typeface="Calibri"/>
              </a:rPr>
              <a:t>User stated that they don't have the capacity nor the insight to provide summary detail on how to support the child. They match skills and behaviours and it would be up to the foster family and social worker to describe this in more detail (but again, not at a provisional stage)</a:t>
            </a:r>
            <a:endParaRPr lang="en-GB"/>
          </a:p>
          <a:p>
            <a:pPr>
              <a:spcBef>
                <a:spcPts val="1000"/>
              </a:spcBef>
              <a:spcAft>
                <a:spcPts val="0"/>
              </a:spcAft>
            </a:pPr>
            <a:endParaRPr lang="en-GB" sz="1600">
              <a:latin typeface="Calibri"/>
              <a:ea typeface="Calibri"/>
              <a:cs typeface="Calibri"/>
            </a:endParaRPr>
          </a:p>
          <a:p>
            <a:pPr>
              <a:spcBef>
                <a:spcPts val="1000"/>
              </a:spcBef>
              <a:spcAft>
                <a:spcPts val="0"/>
              </a:spcAft>
            </a:pPr>
            <a:r>
              <a:rPr lang="en-GB" sz="1600" b="1">
                <a:solidFill>
                  <a:srgbClr val="000000"/>
                </a:solidFill>
                <a:latin typeface="Calibri"/>
                <a:cs typeface="Calibri"/>
              </a:rPr>
              <a:t>Fostering is nuanced process</a:t>
            </a:r>
            <a:endParaRPr lang="en-GB" sz="1600" b="1">
              <a:solidFill>
                <a:srgbClr val="000000"/>
              </a:solidFill>
              <a:cs typeface="Calibri"/>
            </a:endParaRPr>
          </a:p>
          <a:p>
            <a:pPr>
              <a:spcBef>
                <a:spcPts val="1000"/>
              </a:spcBef>
              <a:spcAft>
                <a:spcPts val="0"/>
              </a:spcAft>
            </a:pPr>
            <a:r>
              <a:rPr lang="en-GB" sz="1600">
                <a:latin typeface="Calibri"/>
                <a:cs typeface="Calibri"/>
              </a:rPr>
              <a:t>Fostering process is so nuanced and different </a:t>
            </a:r>
            <a:r>
              <a:rPr lang="en-GB" sz="1600" err="1">
                <a:latin typeface="Calibri"/>
                <a:cs typeface="Calibri"/>
              </a:rPr>
              <a:t>everytime</a:t>
            </a:r>
            <a:r>
              <a:rPr lang="en-GB" sz="1600">
                <a:latin typeface="Calibri"/>
                <a:cs typeface="Calibri"/>
              </a:rPr>
              <a:t> it simply doesn't fit into a neat set of boxes. Information often comes to light last minutes or get's agreed and collated over a series of off-portal communications with various involved parties. The portal felt like a one-way transaction, whereas there is often a lot of back and forth.</a:t>
            </a:r>
            <a:endParaRPr lang="en-GB">
              <a:latin typeface="Calibri"/>
            </a:endParaRPr>
          </a:p>
          <a:p>
            <a:pPr>
              <a:spcBef>
                <a:spcPts val="1000"/>
              </a:spcBef>
              <a:spcAft>
                <a:spcPts val="0"/>
              </a:spcAft>
            </a:pPr>
            <a:endParaRPr lang="en-GB" sz="1600">
              <a:solidFill>
                <a:srgbClr val="000000"/>
              </a:solidFill>
              <a:cs typeface="Calibri"/>
            </a:endParaRPr>
          </a:p>
          <a:p>
            <a:pPr>
              <a:spcBef>
                <a:spcPts val="1000"/>
              </a:spcBef>
              <a:spcAft>
                <a:spcPts val="0"/>
              </a:spcAft>
            </a:pPr>
            <a:endParaRPr lang="en-GB" sz="1600">
              <a:solidFill>
                <a:srgbClr val="444444"/>
              </a:solidFill>
              <a:cs typeface="Calibri"/>
            </a:endParaRPr>
          </a:p>
          <a:p>
            <a:pPr>
              <a:spcBef>
                <a:spcPts val="1000"/>
              </a:spcBef>
              <a:spcAft>
                <a:spcPts val="0"/>
              </a:spcAft>
            </a:pPr>
            <a:endParaRPr lang="en-GB" sz="1600">
              <a:solidFill>
                <a:srgbClr val="000000"/>
              </a:solidFill>
              <a:cs typeface="Calibri"/>
            </a:endParaRPr>
          </a:p>
        </p:txBody>
      </p:sp>
    </p:spTree>
    <p:extLst>
      <p:ext uri="{BB962C8B-B14F-4D97-AF65-F5344CB8AC3E}">
        <p14:creationId xmlns:p14="http://schemas.microsoft.com/office/powerpoint/2010/main" val="231246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7">
            <a:extLst>
              <a:ext uri="{FF2B5EF4-FFF2-40B4-BE49-F238E27FC236}">
                <a16:creationId xmlns:a16="http://schemas.microsoft.com/office/drawing/2014/main" id="{860B92D4-F0CC-8AB2-54B1-9F0FCA4F7545}"/>
              </a:ext>
            </a:extLst>
          </p:cNvPr>
          <p:cNvGraphicFramePr>
            <a:graphicFrameLocks noGrp="1"/>
          </p:cNvGraphicFramePr>
          <p:nvPr>
            <p:extLst>
              <p:ext uri="{D42A27DB-BD31-4B8C-83A1-F6EECF244321}">
                <p14:modId xmlns:p14="http://schemas.microsoft.com/office/powerpoint/2010/main" val="3359915107"/>
              </p:ext>
            </p:extLst>
          </p:nvPr>
        </p:nvGraphicFramePr>
        <p:xfrm>
          <a:off x="675863" y="2748721"/>
          <a:ext cx="7665060" cy="2746407"/>
        </p:xfrm>
        <a:graphic>
          <a:graphicData uri="http://schemas.openxmlformats.org/drawingml/2006/table">
            <a:tbl>
              <a:tblPr firstRow="1" bandRow="1">
                <a:tableStyleId>{5C22544A-7EE6-4342-B048-85BDC9FD1C3A}</a:tableStyleId>
              </a:tblPr>
              <a:tblGrid>
                <a:gridCol w="1781091">
                  <a:extLst>
                    <a:ext uri="{9D8B030D-6E8A-4147-A177-3AD203B41FA5}">
                      <a16:colId xmlns:a16="http://schemas.microsoft.com/office/drawing/2014/main" val="142259623"/>
                    </a:ext>
                  </a:extLst>
                </a:gridCol>
                <a:gridCol w="1407381">
                  <a:extLst>
                    <a:ext uri="{9D8B030D-6E8A-4147-A177-3AD203B41FA5}">
                      <a16:colId xmlns:a16="http://schemas.microsoft.com/office/drawing/2014/main" val="2667756131"/>
                    </a:ext>
                  </a:extLst>
                </a:gridCol>
                <a:gridCol w="1410564">
                  <a:extLst>
                    <a:ext uri="{9D8B030D-6E8A-4147-A177-3AD203B41FA5}">
                      <a16:colId xmlns:a16="http://schemas.microsoft.com/office/drawing/2014/main" val="3584316032"/>
                    </a:ext>
                  </a:extLst>
                </a:gridCol>
                <a:gridCol w="1533012">
                  <a:extLst>
                    <a:ext uri="{9D8B030D-6E8A-4147-A177-3AD203B41FA5}">
                      <a16:colId xmlns:a16="http://schemas.microsoft.com/office/drawing/2014/main" val="3162767963"/>
                    </a:ext>
                  </a:extLst>
                </a:gridCol>
                <a:gridCol w="1533012">
                  <a:extLst>
                    <a:ext uri="{9D8B030D-6E8A-4147-A177-3AD203B41FA5}">
                      <a16:colId xmlns:a16="http://schemas.microsoft.com/office/drawing/2014/main" val="2016242678"/>
                    </a:ext>
                  </a:extLst>
                </a:gridCol>
              </a:tblGrid>
              <a:tr h="623781">
                <a:tc>
                  <a:txBody>
                    <a:bodyPr/>
                    <a:lstStyle/>
                    <a:p>
                      <a:endParaRPr lang="en-GB"/>
                    </a:p>
                  </a:txBody>
                  <a:tcPr/>
                </a:tc>
                <a:tc>
                  <a:txBody>
                    <a:bodyPr/>
                    <a:lstStyle/>
                    <a:p>
                      <a:pPr algn="ctr"/>
                      <a:r>
                        <a:rPr lang="en-GB" sz="1600"/>
                        <a:t>Requirements Discovered</a:t>
                      </a:r>
                    </a:p>
                  </a:txBody>
                  <a:tcPr/>
                </a:tc>
                <a:tc>
                  <a:txBody>
                    <a:bodyPr/>
                    <a:lstStyle/>
                    <a:p>
                      <a:pPr algn="ctr"/>
                      <a:r>
                        <a:rPr lang="en-GB" sz="1600"/>
                        <a:t>Designs Agreed</a:t>
                      </a:r>
                    </a:p>
                  </a:txBody>
                  <a:tcPr/>
                </a:tc>
                <a:tc>
                  <a:txBody>
                    <a:bodyPr/>
                    <a:lstStyle/>
                    <a:p>
                      <a:pPr algn="ctr"/>
                      <a:r>
                        <a:rPr lang="en-GB" sz="1600"/>
                        <a:t>Development complete</a:t>
                      </a:r>
                    </a:p>
                  </a:txBody>
                  <a:tcPr/>
                </a:tc>
                <a:tc>
                  <a:txBody>
                    <a:bodyPr/>
                    <a:lstStyle/>
                    <a:p>
                      <a:pPr algn="ctr"/>
                      <a:r>
                        <a:rPr lang="en-GB" sz="1600"/>
                        <a:t>SW Testing Complete</a:t>
                      </a:r>
                    </a:p>
                  </a:txBody>
                  <a:tcPr/>
                </a:tc>
                <a:extLst>
                  <a:ext uri="{0D108BD9-81ED-4DB2-BD59-A6C34878D82A}">
                    <a16:rowId xmlns:a16="http://schemas.microsoft.com/office/drawing/2014/main" val="1499416015"/>
                  </a:ext>
                </a:extLst>
              </a:tr>
              <a:tr h="558120">
                <a:tc>
                  <a:txBody>
                    <a:bodyPr/>
                    <a:lstStyle/>
                    <a:p>
                      <a:pPr algn="r"/>
                      <a:r>
                        <a:rPr lang="en-GB" sz="1400">
                          <a:solidFill>
                            <a:schemeClr val="bg1"/>
                          </a:solidFill>
                        </a:rPr>
                        <a:t>Create New Referral</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596730"/>
                  </a:ext>
                </a:extLst>
              </a:tr>
              <a:tr h="399438">
                <a:tc>
                  <a:txBody>
                    <a:bodyPr/>
                    <a:lstStyle/>
                    <a:p>
                      <a:pPr algn="r"/>
                      <a:r>
                        <a:rPr lang="en-GB" sz="1400">
                          <a:solidFill>
                            <a:schemeClr val="bg1"/>
                          </a:solidFill>
                        </a:rPr>
                        <a:t>View referral</a:t>
                      </a:r>
                    </a:p>
                    <a:p>
                      <a:pPr algn="r"/>
                      <a:endParaRPr lang="en-GB" sz="1400">
                        <a:solidFill>
                          <a:schemeClr val="bg1"/>
                        </a:solidFill>
                      </a:endParaRP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1687956"/>
                  </a:ext>
                </a:extLst>
              </a:tr>
              <a:tr h="528186">
                <a:tc>
                  <a:txBody>
                    <a:bodyPr/>
                    <a:lstStyle/>
                    <a:p>
                      <a:pPr algn="r"/>
                      <a:r>
                        <a:rPr lang="en-GB" sz="1400">
                          <a:solidFill>
                            <a:schemeClr val="bg1"/>
                          </a:solidFill>
                        </a:rPr>
                        <a:t>Manage Workstack</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94059554"/>
                  </a:ext>
                </a:extLst>
              </a:tr>
              <a:tr h="399438">
                <a:tc>
                  <a:txBody>
                    <a:bodyPr/>
                    <a:lstStyle/>
                    <a:p>
                      <a:pPr algn="r"/>
                      <a:r>
                        <a:rPr lang="en-GB" sz="1400">
                          <a:solidFill>
                            <a:schemeClr val="bg1"/>
                          </a:solidFill>
                        </a:rPr>
                        <a:t>Respond &amp; Action</a:t>
                      </a:r>
                    </a:p>
                    <a:p>
                      <a:pPr algn="r"/>
                      <a:endParaRPr lang="en-GB" sz="1400">
                        <a:solidFill>
                          <a:schemeClr val="bg1"/>
                        </a:solidFill>
                      </a:endParaRP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0849507"/>
                  </a:ext>
                </a:extLst>
              </a:tr>
            </a:tbl>
          </a:graphicData>
        </a:graphic>
      </p:graphicFrame>
      <p:pic>
        <p:nvPicPr>
          <p:cNvPr id="32" name="Graphic 31" descr="Arrow circle with solid fill">
            <a:extLst>
              <a:ext uri="{FF2B5EF4-FFF2-40B4-BE49-F238E27FC236}">
                <a16:creationId xmlns:a16="http://schemas.microsoft.com/office/drawing/2014/main" id="{FB62F200-4AD1-8F61-C641-3225C330B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6481" y="4475234"/>
            <a:ext cx="406157" cy="406157"/>
          </a:xfrm>
          <a:prstGeom prst="rect">
            <a:avLst/>
          </a:prstGeom>
        </p:spPr>
      </p:pic>
      <p:pic>
        <p:nvPicPr>
          <p:cNvPr id="33" name="Graphic 32" descr="Badge Tick1 with solid fill">
            <a:extLst>
              <a:ext uri="{FF2B5EF4-FFF2-40B4-BE49-F238E27FC236}">
                <a16:creationId xmlns:a16="http://schemas.microsoft.com/office/drawing/2014/main" id="{1984F79A-56A1-E078-7683-07DC16A56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130" y="3453255"/>
            <a:ext cx="341227" cy="341227"/>
          </a:xfrm>
          <a:prstGeom prst="rect">
            <a:avLst/>
          </a:prstGeom>
        </p:spPr>
      </p:pic>
      <p:pic>
        <p:nvPicPr>
          <p:cNvPr id="34" name="Graphic 33" descr="Badge Tick1 with solid fill">
            <a:extLst>
              <a:ext uri="{FF2B5EF4-FFF2-40B4-BE49-F238E27FC236}">
                <a16:creationId xmlns:a16="http://schemas.microsoft.com/office/drawing/2014/main" id="{4F84F2F5-8F5A-ABC5-26DB-D23DA8EF11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130" y="4036936"/>
            <a:ext cx="341227" cy="341227"/>
          </a:xfrm>
          <a:prstGeom prst="rect">
            <a:avLst/>
          </a:prstGeom>
        </p:spPr>
      </p:pic>
      <p:pic>
        <p:nvPicPr>
          <p:cNvPr id="35" name="Graphic 34" descr="Badge Tick1 with solid fill">
            <a:extLst>
              <a:ext uri="{FF2B5EF4-FFF2-40B4-BE49-F238E27FC236}">
                <a16:creationId xmlns:a16="http://schemas.microsoft.com/office/drawing/2014/main" id="{9F3710A1-5E7D-9E35-91C3-C1E226365B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130" y="4508627"/>
            <a:ext cx="341227" cy="341227"/>
          </a:xfrm>
          <a:prstGeom prst="rect">
            <a:avLst/>
          </a:prstGeom>
        </p:spPr>
      </p:pic>
      <p:pic>
        <p:nvPicPr>
          <p:cNvPr id="36" name="Graphic 35" descr="Badge Tick1 with solid fill">
            <a:extLst>
              <a:ext uri="{FF2B5EF4-FFF2-40B4-BE49-F238E27FC236}">
                <a16:creationId xmlns:a16="http://schemas.microsoft.com/office/drawing/2014/main" id="{FBC63E24-2589-A4ED-76FD-786D812F98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130" y="5031315"/>
            <a:ext cx="341227" cy="341227"/>
          </a:xfrm>
          <a:prstGeom prst="rect">
            <a:avLst/>
          </a:prstGeom>
        </p:spPr>
      </p:pic>
      <p:pic>
        <p:nvPicPr>
          <p:cNvPr id="37" name="Graphic 36" descr="Badge Tick1 with solid fill">
            <a:extLst>
              <a:ext uri="{FF2B5EF4-FFF2-40B4-BE49-F238E27FC236}">
                <a16:creationId xmlns:a16="http://schemas.microsoft.com/office/drawing/2014/main" id="{EBABCB43-2E9E-681D-7709-1EA3751FF5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3195" y="3453256"/>
            <a:ext cx="341227" cy="341227"/>
          </a:xfrm>
          <a:prstGeom prst="rect">
            <a:avLst/>
          </a:prstGeom>
        </p:spPr>
      </p:pic>
      <p:pic>
        <p:nvPicPr>
          <p:cNvPr id="38" name="Graphic 37" descr="Badge Tick1 with solid fill">
            <a:extLst>
              <a:ext uri="{FF2B5EF4-FFF2-40B4-BE49-F238E27FC236}">
                <a16:creationId xmlns:a16="http://schemas.microsoft.com/office/drawing/2014/main" id="{F4913B56-7C27-2A48-C527-4A459DC1D9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0300" y="3477109"/>
            <a:ext cx="341227" cy="341227"/>
          </a:xfrm>
          <a:prstGeom prst="rect">
            <a:avLst/>
          </a:prstGeom>
        </p:spPr>
      </p:pic>
      <p:pic>
        <p:nvPicPr>
          <p:cNvPr id="39" name="Graphic 38" descr="Arrow circle with solid fill">
            <a:extLst>
              <a:ext uri="{FF2B5EF4-FFF2-40B4-BE49-F238E27FC236}">
                <a16:creationId xmlns:a16="http://schemas.microsoft.com/office/drawing/2014/main" id="{B594278D-5B45-C6D0-CD84-C0955323A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2271" y="3411059"/>
            <a:ext cx="406157" cy="406157"/>
          </a:xfrm>
          <a:prstGeom prst="rect">
            <a:avLst/>
          </a:prstGeom>
        </p:spPr>
      </p:pic>
      <p:pic>
        <p:nvPicPr>
          <p:cNvPr id="40" name="Graphic 39" descr="Badge Tick1 with solid fill">
            <a:extLst>
              <a:ext uri="{FF2B5EF4-FFF2-40B4-BE49-F238E27FC236}">
                <a16:creationId xmlns:a16="http://schemas.microsoft.com/office/drawing/2014/main" id="{0C2E0507-40AC-096B-DCCA-32846BAA63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0300" y="4036936"/>
            <a:ext cx="341227" cy="341227"/>
          </a:xfrm>
          <a:prstGeom prst="rect">
            <a:avLst/>
          </a:prstGeom>
        </p:spPr>
      </p:pic>
      <p:pic>
        <p:nvPicPr>
          <p:cNvPr id="41" name="Graphic 40" descr="Badge Tick1 with solid fill">
            <a:extLst>
              <a:ext uri="{FF2B5EF4-FFF2-40B4-BE49-F238E27FC236}">
                <a16:creationId xmlns:a16="http://schemas.microsoft.com/office/drawing/2014/main" id="{B35DDF61-40AB-EBF4-41AE-886A62CBD7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3195" y="4036936"/>
            <a:ext cx="341227" cy="341227"/>
          </a:xfrm>
          <a:prstGeom prst="rect">
            <a:avLst/>
          </a:prstGeom>
        </p:spPr>
      </p:pic>
      <p:pic>
        <p:nvPicPr>
          <p:cNvPr id="42" name="Graphic 41" descr="Arrow circle with solid fill">
            <a:extLst>
              <a:ext uri="{FF2B5EF4-FFF2-40B4-BE49-F238E27FC236}">
                <a16:creationId xmlns:a16="http://schemas.microsoft.com/office/drawing/2014/main" id="{EC17BC0E-F9CD-6B2C-D948-7F010A0DC8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7835" y="5046456"/>
            <a:ext cx="406157" cy="406157"/>
          </a:xfrm>
          <a:prstGeom prst="rect">
            <a:avLst/>
          </a:prstGeom>
        </p:spPr>
      </p:pic>
      <p:pic>
        <p:nvPicPr>
          <p:cNvPr id="43" name="Graphic 42" descr="Arrow circle with solid fill">
            <a:extLst>
              <a:ext uri="{FF2B5EF4-FFF2-40B4-BE49-F238E27FC236}">
                <a16:creationId xmlns:a16="http://schemas.microsoft.com/office/drawing/2014/main" id="{707B6E94-E5BA-A3A1-5489-67F85F8239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4032" y="4422598"/>
            <a:ext cx="433035" cy="433035"/>
          </a:xfrm>
          <a:prstGeom prst="rect">
            <a:avLst/>
          </a:prstGeom>
        </p:spPr>
      </p:pic>
      <p:sp>
        <p:nvSpPr>
          <p:cNvPr id="44" name="TextBox 43">
            <a:extLst>
              <a:ext uri="{FF2B5EF4-FFF2-40B4-BE49-F238E27FC236}">
                <a16:creationId xmlns:a16="http://schemas.microsoft.com/office/drawing/2014/main" id="{D690B3B3-C5F4-C1E7-B728-3C1D248DABEC}"/>
              </a:ext>
            </a:extLst>
          </p:cNvPr>
          <p:cNvSpPr txBox="1"/>
          <p:nvPr/>
        </p:nvSpPr>
        <p:spPr>
          <a:xfrm>
            <a:off x="4748168" y="4732671"/>
            <a:ext cx="338554" cy="276999"/>
          </a:xfrm>
          <a:prstGeom prst="rect">
            <a:avLst/>
          </a:prstGeom>
          <a:noFill/>
        </p:spPr>
        <p:txBody>
          <a:bodyPr wrap="none" rtlCol="0">
            <a:spAutoFit/>
          </a:bodyPr>
          <a:lstStyle/>
          <a:p>
            <a:r>
              <a:rPr lang="en-GB" sz="1200">
                <a:solidFill>
                  <a:schemeClr val="tx2"/>
                </a:solidFill>
              </a:rPr>
              <a:t>LA</a:t>
            </a:r>
          </a:p>
        </p:txBody>
      </p:sp>
      <p:sp>
        <p:nvSpPr>
          <p:cNvPr id="45" name="TextBox 44">
            <a:extLst>
              <a:ext uri="{FF2B5EF4-FFF2-40B4-BE49-F238E27FC236}">
                <a16:creationId xmlns:a16="http://schemas.microsoft.com/office/drawing/2014/main" id="{AF3D4390-A7F1-EFBC-5DD2-AB1E3C8C40C6}"/>
              </a:ext>
            </a:extLst>
          </p:cNvPr>
          <p:cNvSpPr txBox="1"/>
          <p:nvPr/>
        </p:nvSpPr>
        <p:spPr>
          <a:xfrm>
            <a:off x="6173274" y="4588443"/>
            <a:ext cx="710451" cy="276999"/>
          </a:xfrm>
          <a:prstGeom prst="rect">
            <a:avLst/>
          </a:prstGeom>
          <a:noFill/>
        </p:spPr>
        <p:txBody>
          <a:bodyPr wrap="none" rtlCol="0">
            <a:spAutoFit/>
          </a:bodyPr>
          <a:lstStyle/>
          <a:p>
            <a:r>
              <a:rPr lang="en-GB" sz="1200">
                <a:solidFill>
                  <a:schemeClr val="tx2"/>
                </a:solidFill>
              </a:rPr>
              <a:t>Provider</a:t>
            </a:r>
          </a:p>
        </p:txBody>
      </p:sp>
      <p:pic>
        <p:nvPicPr>
          <p:cNvPr id="46" name="Graphic 45" descr="Arrow circle with solid fill">
            <a:extLst>
              <a:ext uri="{FF2B5EF4-FFF2-40B4-BE49-F238E27FC236}">
                <a16:creationId xmlns:a16="http://schemas.microsoft.com/office/drawing/2014/main" id="{A847311E-DDFA-E4E3-3D9C-4DBFD89B29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2271" y="4004471"/>
            <a:ext cx="406157" cy="406157"/>
          </a:xfrm>
          <a:prstGeom prst="rect">
            <a:avLst/>
          </a:prstGeom>
        </p:spPr>
      </p:pic>
      <p:pic>
        <p:nvPicPr>
          <p:cNvPr id="47" name="Graphic 46" descr="Badge Tick1 with solid fill">
            <a:extLst>
              <a:ext uri="{FF2B5EF4-FFF2-40B4-BE49-F238E27FC236}">
                <a16:creationId xmlns:a16="http://schemas.microsoft.com/office/drawing/2014/main" id="{835E5FAB-F815-2115-ED2B-3BF5E25755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7153" y="4456326"/>
            <a:ext cx="363809" cy="363809"/>
          </a:xfrm>
          <a:prstGeom prst="rect">
            <a:avLst/>
          </a:prstGeom>
        </p:spPr>
      </p:pic>
      <p:sp>
        <p:nvSpPr>
          <p:cNvPr id="48" name="TextBox 47">
            <a:extLst>
              <a:ext uri="{FF2B5EF4-FFF2-40B4-BE49-F238E27FC236}">
                <a16:creationId xmlns:a16="http://schemas.microsoft.com/office/drawing/2014/main" id="{7DD59E80-3240-44B3-EE2E-4C89765E01E6}"/>
              </a:ext>
            </a:extLst>
          </p:cNvPr>
          <p:cNvSpPr txBox="1"/>
          <p:nvPr/>
        </p:nvSpPr>
        <p:spPr>
          <a:xfrm>
            <a:off x="3804699" y="4726942"/>
            <a:ext cx="710451" cy="276999"/>
          </a:xfrm>
          <a:prstGeom prst="rect">
            <a:avLst/>
          </a:prstGeom>
          <a:noFill/>
        </p:spPr>
        <p:txBody>
          <a:bodyPr wrap="none" rtlCol="0">
            <a:spAutoFit/>
          </a:bodyPr>
          <a:lstStyle/>
          <a:p>
            <a:r>
              <a:rPr lang="en-GB" sz="1200">
                <a:solidFill>
                  <a:schemeClr val="tx2"/>
                </a:solidFill>
              </a:rPr>
              <a:t>Provider</a:t>
            </a:r>
          </a:p>
        </p:txBody>
      </p:sp>
      <p:sp>
        <p:nvSpPr>
          <p:cNvPr id="5" name="Title 4">
            <a:extLst>
              <a:ext uri="{FF2B5EF4-FFF2-40B4-BE49-F238E27FC236}">
                <a16:creationId xmlns:a16="http://schemas.microsoft.com/office/drawing/2014/main" id="{E644C45F-30B2-2CEC-CB9D-C9CCF070B392}"/>
              </a:ext>
            </a:extLst>
          </p:cNvPr>
          <p:cNvSpPr>
            <a:spLocks noGrp="1"/>
          </p:cNvSpPr>
          <p:nvPr>
            <p:ph type="title"/>
          </p:nvPr>
        </p:nvSpPr>
        <p:spPr>
          <a:xfrm>
            <a:off x="678742" y="92843"/>
            <a:ext cx="7732693" cy="772855"/>
          </a:xfrm>
        </p:spPr>
        <p:txBody>
          <a:bodyPr lIns="91440" tIns="45720" rIns="91440" bIns="45720" anchor="t"/>
          <a:lstStyle/>
          <a:p>
            <a:r>
              <a:rPr lang="en-GB" sz="1800">
                <a:effectLst/>
                <a:latin typeface="Calibri"/>
                <a:ea typeface="Calibri"/>
                <a:cs typeface="Times New Roman"/>
              </a:rPr>
              <a:t> </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2400" b="1">
                <a:effectLst/>
                <a:latin typeface="Arial"/>
                <a:ea typeface="Calibri"/>
                <a:cs typeface="Arial"/>
              </a:rPr>
              <a:t>Project </a:t>
            </a:r>
            <a:r>
              <a:rPr lang="en-GB" sz="2400" b="1">
                <a:latin typeface="Arial"/>
                <a:ea typeface="Calibri"/>
                <a:cs typeface="Arial"/>
              </a:rPr>
              <a:t>U</a:t>
            </a:r>
            <a:r>
              <a:rPr lang="en-GB" sz="2400" b="1">
                <a:effectLst/>
                <a:latin typeface="Arial"/>
                <a:ea typeface="Calibri"/>
                <a:cs typeface="Arial"/>
              </a:rPr>
              <a:t>pdate</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sz="1800">
              <a:ea typeface="Calibri"/>
              <a:cs typeface="Times New Roman"/>
            </a:endParaRPr>
          </a:p>
        </p:txBody>
      </p:sp>
      <p:sp>
        <p:nvSpPr>
          <p:cNvPr id="2" name="TextBox 1">
            <a:extLst>
              <a:ext uri="{FF2B5EF4-FFF2-40B4-BE49-F238E27FC236}">
                <a16:creationId xmlns:a16="http://schemas.microsoft.com/office/drawing/2014/main" id="{F30E41EE-6206-CDA5-D87A-4E196C01F2BD}"/>
              </a:ext>
            </a:extLst>
          </p:cNvPr>
          <p:cNvSpPr txBox="1"/>
          <p:nvPr/>
        </p:nvSpPr>
        <p:spPr>
          <a:xfrm>
            <a:off x="8270247" y="62914"/>
            <a:ext cx="870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solidFill>
                <a:srgbClr val="0000FF"/>
              </a:solidFill>
              <a:latin typeface="Calibri"/>
              <a:cs typeface="Calibri"/>
            </a:endParaRPr>
          </a:p>
        </p:txBody>
      </p:sp>
      <p:pic>
        <p:nvPicPr>
          <p:cNvPr id="3" name="Picture 2" descr="A diagram of a market management process&#10;&#10;Description automatically generated">
            <a:extLst>
              <a:ext uri="{FF2B5EF4-FFF2-40B4-BE49-F238E27FC236}">
                <a16:creationId xmlns:a16="http://schemas.microsoft.com/office/drawing/2014/main" id="{B07219EE-4088-9F91-8B88-82886689DF9C}"/>
              </a:ext>
            </a:extLst>
          </p:cNvPr>
          <p:cNvPicPr>
            <a:picLocks noChangeAspect="1"/>
          </p:cNvPicPr>
          <p:nvPr/>
        </p:nvPicPr>
        <p:blipFill>
          <a:blip r:embed="rId6"/>
          <a:stretch>
            <a:fillRect/>
          </a:stretch>
        </p:blipFill>
        <p:spPr>
          <a:xfrm>
            <a:off x="1683559" y="836121"/>
            <a:ext cx="5776882" cy="1827969"/>
          </a:xfrm>
          <a:prstGeom prst="rect">
            <a:avLst/>
          </a:prstGeom>
        </p:spPr>
      </p:pic>
      <p:sp>
        <p:nvSpPr>
          <p:cNvPr id="10" name="Star: 7 Points 9">
            <a:extLst>
              <a:ext uri="{FF2B5EF4-FFF2-40B4-BE49-F238E27FC236}">
                <a16:creationId xmlns:a16="http://schemas.microsoft.com/office/drawing/2014/main" id="{8B2B2879-A219-0777-1DB3-AAC62BE1818C}"/>
              </a:ext>
            </a:extLst>
          </p:cNvPr>
          <p:cNvSpPr/>
          <p:nvPr/>
        </p:nvSpPr>
        <p:spPr>
          <a:xfrm>
            <a:off x="5634137" y="4475234"/>
            <a:ext cx="182344" cy="182344"/>
          </a:xfrm>
          <a:prstGeom prst="star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ar: 7 Points 27">
            <a:extLst>
              <a:ext uri="{FF2B5EF4-FFF2-40B4-BE49-F238E27FC236}">
                <a16:creationId xmlns:a16="http://schemas.microsoft.com/office/drawing/2014/main" id="{03F53921-DEFD-74FB-8FD0-5FB034B9901A}"/>
              </a:ext>
            </a:extLst>
          </p:cNvPr>
          <p:cNvSpPr/>
          <p:nvPr/>
        </p:nvSpPr>
        <p:spPr>
          <a:xfrm>
            <a:off x="4606583" y="4487462"/>
            <a:ext cx="182344" cy="182344"/>
          </a:xfrm>
          <a:prstGeom prst="star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ar: 7 Points 28">
            <a:extLst>
              <a:ext uri="{FF2B5EF4-FFF2-40B4-BE49-F238E27FC236}">
                <a16:creationId xmlns:a16="http://schemas.microsoft.com/office/drawing/2014/main" id="{C9F93B07-62BF-D71E-E235-C62AC4C9BBBA}"/>
              </a:ext>
            </a:extLst>
          </p:cNvPr>
          <p:cNvSpPr/>
          <p:nvPr/>
        </p:nvSpPr>
        <p:spPr>
          <a:xfrm>
            <a:off x="4306663" y="5058384"/>
            <a:ext cx="182344" cy="182344"/>
          </a:xfrm>
          <a:prstGeom prst="star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589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Fostering</a:t>
            </a:r>
            <a:endParaRPr lang="en-US">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ED817E69-685C-8E79-0742-4EFEA2F0A28D}"/>
              </a:ext>
            </a:extLst>
          </p:cNvPr>
          <p:cNvSpPr txBox="1"/>
          <p:nvPr/>
        </p:nvSpPr>
        <p:spPr>
          <a:xfrm>
            <a:off x="361661" y="1212141"/>
            <a:ext cx="4730103" cy="40472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solidFill>
                  <a:srgbClr val="444444"/>
                </a:solidFill>
                <a:latin typeface="Calibri"/>
                <a:cs typeface="Calibri"/>
              </a:rPr>
              <a:t>We will validate these findings in next sprint. It is good that we have picked up the different between fostering and support accommodation and residential when it comes to making an offer.</a:t>
            </a:r>
          </a:p>
          <a:p>
            <a:pPr>
              <a:spcBef>
                <a:spcPts val="1000"/>
              </a:spcBef>
              <a:spcAft>
                <a:spcPts val="0"/>
              </a:spcAft>
            </a:pPr>
            <a:r>
              <a:rPr lang="en-GB" b="1">
                <a:solidFill>
                  <a:srgbClr val="444444"/>
                </a:solidFill>
                <a:latin typeface="Calibri"/>
                <a:cs typeface="Calibri"/>
              </a:rPr>
              <a:t>This shows the benefits of user research testing with prototypes so that processes that are not suitable for all user are not coded into the portal. </a:t>
            </a:r>
          </a:p>
          <a:p>
            <a:pPr>
              <a:spcBef>
                <a:spcPts val="1000"/>
              </a:spcBef>
              <a:spcAft>
                <a:spcPts val="0"/>
              </a:spcAft>
            </a:pPr>
            <a:r>
              <a:rPr lang="en-GB" b="1">
                <a:solidFill>
                  <a:srgbClr val="444444"/>
                </a:solidFill>
                <a:latin typeface="Calibri"/>
                <a:cs typeface="Calibri"/>
              </a:rPr>
              <a:t>Once we have further insight, we can look at how this might be reflected in our prototype designs.</a:t>
            </a:r>
          </a:p>
          <a:p>
            <a:pPr>
              <a:spcBef>
                <a:spcPts val="1000"/>
              </a:spcBef>
              <a:spcAft>
                <a:spcPts val="0"/>
              </a:spcAft>
            </a:pPr>
            <a:endParaRPr lang="en-GB" sz="1600">
              <a:solidFill>
                <a:srgbClr val="000000"/>
              </a:solidFill>
              <a:latin typeface="Calibri"/>
              <a:cs typeface="Calibri"/>
            </a:endParaRPr>
          </a:p>
        </p:txBody>
      </p:sp>
    </p:spTree>
    <p:extLst>
      <p:ext uri="{BB962C8B-B14F-4D97-AF65-F5344CB8AC3E}">
        <p14:creationId xmlns:p14="http://schemas.microsoft.com/office/powerpoint/2010/main" val="84428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8305442" cy="523563"/>
          </a:xfrm>
        </p:spPr>
        <p:txBody>
          <a:bodyPr lIns="91440" tIns="45720" rIns="91440" bIns="45720" anchor="t"/>
          <a:lstStyle/>
          <a:p>
            <a:pPr algn="l">
              <a:spcBef>
                <a:spcPts val="0"/>
              </a:spcBef>
            </a:pPr>
            <a:r>
              <a:rPr lang="en-GB" sz="2800" b="1">
                <a:latin typeface="Arial"/>
                <a:ea typeface="+mn-ea"/>
                <a:cs typeface="Arial"/>
              </a:rPr>
              <a:t>Outcomes for Sprint 10</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323528" y="860415"/>
            <a:ext cx="8210824" cy="4341968"/>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r>
              <a:rPr lang="en-GB" sz="1400" b="0" i="0">
                <a:solidFill>
                  <a:srgbClr val="172B4D"/>
                </a:solidFill>
                <a:effectLst/>
                <a:ea typeface="+mn-lt"/>
                <a:cs typeface="+mn-lt"/>
              </a:rPr>
              <a:t>A </a:t>
            </a:r>
            <a:r>
              <a:rPr lang="en-GB" sz="1400">
                <a:solidFill>
                  <a:srgbClr val="172B4D"/>
                </a:solidFill>
                <a:ea typeface="+mn-lt"/>
                <a:cs typeface="+mn-lt"/>
              </a:rPr>
              <a:t>Provider can view a summary of a referral on the portal (including standard, sibling and parent &amp; child variations)</a:t>
            </a:r>
            <a:endParaRPr lang="en-GB" sz="1600">
              <a:solidFill>
                <a:srgbClr val="172B4D"/>
              </a:solidFill>
              <a:ea typeface="+mn-lt"/>
              <a:cs typeface="+mn-lt"/>
            </a:endParaRPr>
          </a:p>
          <a:p>
            <a:pPr>
              <a:spcBef>
                <a:spcPts val="2000"/>
              </a:spcBef>
              <a:spcAft>
                <a:spcPts val="0"/>
              </a:spcAft>
              <a:buFont typeface="Arial"/>
              <a:buChar char="•"/>
            </a:pPr>
            <a:r>
              <a:rPr lang="en-GB" sz="1600">
                <a:solidFill>
                  <a:srgbClr val="172B4D"/>
                </a:solidFill>
                <a:ea typeface="+mn-lt"/>
                <a:cs typeface="+mn-lt"/>
              </a:rPr>
              <a:t> </a:t>
            </a:r>
            <a:r>
              <a:rPr lang="en-GB" sz="1400">
                <a:solidFill>
                  <a:srgbClr val="172B4D"/>
                </a:solidFill>
                <a:ea typeface="+mn-lt"/>
                <a:cs typeface="+mn-lt"/>
              </a:rPr>
              <a:t>Provider can see and navigate through Portal screens organising views of Referrals sent to them. (NB: Back-end functionality will be progressed in this sprint but will not complete)</a:t>
            </a:r>
          </a:p>
          <a:p>
            <a:pPr>
              <a:spcBef>
                <a:spcPts val="2000"/>
              </a:spcBef>
              <a:spcAft>
                <a:spcPts val="0"/>
              </a:spcAft>
              <a:buFont typeface="Arial"/>
              <a:buChar char="•"/>
            </a:pPr>
            <a:endParaRPr lang="en-GB" sz="900">
              <a:solidFill>
                <a:srgbClr val="172B4D"/>
              </a:solidFill>
              <a:ea typeface="+mn-lt"/>
              <a:cs typeface="+mn-lt"/>
            </a:endParaRPr>
          </a:p>
          <a:p>
            <a:pPr>
              <a:buFont typeface="Arial"/>
              <a:buChar char="•"/>
            </a:pPr>
            <a:r>
              <a:rPr lang="en-GB" sz="1400">
                <a:solidFill>
                  <a:srgbClr val="172B4D"/>
                </a:solidFill>
                <a:ea typeface="+mn-lt"/>
                <a:cs typeface="+mn-lt"/>
              </a:rPr>
              <a:t>The development team can plan their technical approach to deliver the following functionality: </a:t>
            </a:r>
          </a:p>
          <a:p>
            <a:pPr lvl="1">
              <a:buFont typeface="Courier New"/>
              <a:buChar char="o"/>
            </a:pPr>
            <a:r>
              <a:rPr lang="en-GB" sz="1400">
                <a:solidFill>
                  <a:srgbClr val="172B4D"/>
                </a:solidFill>
                <a:ea typeface="+mn-lt"/>
                <a:cs typeface="+mn-lt"/>
              </a:rPr>
              <a:t>Provider manage referral actions (stories, attributes, design doc)</a:t>
            </a:r>
            <a:endParaRPr lang="en-GB" sz="1400">
              <a:cs typeface="Calibri"/>
            </a:endParaRPr>
          </a:p>
          <a:p>
            <a:pPr lvl="1">
              <a:buFont typeface="Courier New"/>
              <a:buChar char="o"/>
            </a:pPr>
            <a:r>
              <a:rPr lang="en-GB" sz="1400">
                <a:solidFill>
                  <a:srgbClr val="172B4D"/>
                </a:solidFill>
                <a:ea typeface="+mn-lt"/>
                <a:cs typeface="+mn-lt"/>
              </a:rPr>
              <a:t>Email notifications</a:t>
            </a:r>
            <a:endParaRPr lang="en-GB" sz="1400">
              <a:cs typeface="Calibri"/>
            </a:endParaRPr>
          </a:p>
          <a:p>
            <a:pPr>
              <a:spcBef>
                <a:spcPts val="2000"/>
              </a:spcBef>
              <a:spcAft>
                <a:spcPts val="0"/>
              </a:spcAft>
              <a:buFont typeface="Arial"/>
              <a:buChar char="•"/>
            </a:pPr>
            <a:r>
              <a:rPr lang="en-GB" sz="1400">
                <a:solidFill>
                  <a:srgbClr val="172B4D"/>
                </a:solidFill>
                <a:ea typeface="+mn-lt"/>
                <a:cs typeface="+mn-lt"/>
              </a:rPr>
              <a:t>Frameworks and how they inform make an offer are fully understood and requirements handed over to design and tech</a:t>
            </a:r>
          </a:p>
          <a:p>
            <a:pPr>
              <a:buFont typeface="Arial"/>
              <a:buChar char="•"/>
            </a:pPr>
            <a:endParaRPr lang="en-GB" sz="1400">
              <a:solidFill>
                <a:srgbClr val="172B4D"/>
              </a:solidFill>
              <a:ea typeface="+mn-lt"/>
              <a:cs typeface="+mn-lt"/>
            </a:endParaRPr>
          </a:p>
          <a:p>
            <a:pPr>
              <a:buFont typeface="Arial"/>
              <a:buChar char="•"/>
            </a:pPr>
            <a:r>
              <a:rPr lang="en-GB" sz="1400">
                <a:solidFill>
                  <a:srgbClr val="172B4D"/>
                </a:solidFill>
                <a:ea typeface="+mn-lt"/>
                <a:cs typeface="+mn-lt"/>
              </a:rPr>
              <a:t>Make an offer journeys for Fostering, Residential &amp; spot designed </a:t>
            </a:r>
          </a:p>
          <a:p>
            <a:pPr>
              <a:buFont typeface="Arial"/>
              <a:buChar char="•"/>
            </a:pPr>
            <a:endParaRPr lang="en-GB" sz="1400">
              <a:solidFill>
                <a:srgbClr val="172B4D"/>
              </a:solidFill>
              <a:ea typeface="+mn-lt"/>
              <a:cs typeface="+mn-lt"/>
            </a:endParaRPr>
          </a:p>
          <a:p>
            <a:pPr>
              <a:buFont typeface="Arial"/>
              <a:buChar char="•"/>
            </a:pPr>
            <a:r>
              <a:rPr lang="en-GB" sz="1400">
                <a:solidFill>
                  <a:srgbClr val="172B4D"/>
                </a:solidFill>
                <a:ea typeface="+mn-lt"/>
                <a:cs typeface="+mn-lt"/>
              </a:rPr>
              <a:t>LA Referral details tabs designs documented</a:t>
            </a:r>
          </a:p>
          <a:p>
            <a:pPr>
              <a:buFont typeface="Arial"/>
              <a:buChar char="•"/>
            </a:pPr>
            <a:endParaRPr lang="en-GB" sz="1400">
              <a:solidFill>
                <a:srgbClr val="172B4D"/>
              </a:solidFill>
              <a:ea typeface="+mn-lt"/>
              <a:cs typeface="+mn-lt"/>
            </a:endParaRPr>
          </a:p>
          <a:p>
            <a:pPr>
              <a:buFont typeface="Arial"/>
              <a:buChar char="•"/>
            </a:pPr>
            <a:r>
              <a:rPr lang="en-GB" sz="1400">
                <a:solidFill>
                  <a:srgbClr val="172B4D"/>
                </a:solidFill>
                <a:ea typeface="+mn-lt"/>
                <a:cs typeface="+mn-lt"/>
              </a:rPr>
              <a:t>Provider and Placement Officer views on prototype designs are captured so that the Make / receive an offer process maximises Portal engagement STRETCH goal - findings analysed</a:t>
            </a:r>
            <a:endParaRPr lang="en-GB">
              <a:cs typeface="Calibri"/>
            </a:endParaRPr>
          </a:p>
        </p:txBody>
      </p:sp>
      <p:pic>
        <p:nvPicPr>
          <p:cNvPr id="4" name="Graphic 3" descr="Checkbox Ticked with solid fill">
            <a:extLst>
              <a:ext uri="{FF2B5EF4-FFF2-40B4-BE49-F238E27FC236}">
                <a16:creationId xmlns:a16="http://schemas.microsoft.com/office/drawing/2014/main" id="{900D4692-4797-1718-CC67-169ECB6C2A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86" y="1076417"/>
            <a:ext cx="457200" cy="457200"/>
          </a:xfrm>
          <a:prstGeom prst="rect">
            <a:avLst/>
          </a:prstGeom>
        </p:spPr>
      </p:pic>
      <p:pic>
        <p:nvPicPr>
          <p:cNvPr id="6" name="Graphic 5" descr="Checkbox Ticked with solid fill">
            <a:extLst>
              <a:ext uri="{FF2B5EF4-FFF2-40B4-BE49-F238E27FC236}">
                <a16:creationId xmlns:a16="http://schemas.microsoft.com/office/drawing/2014/main" id="{9407A329-C200-25E7-4EDD-637BD1409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6820" y="1734844"/>
            <a:ext cx="457200" cy="457200"/>
          </a:xfrm>
          <a:prstGeom prst="rect">
            <a:avLst/>
          </a:prstGeom>
        </p:spPr>
      </p:pic>
      <p:sp>
        <p:nvSpPr>
          <p:cNvPr id="7" name="Star: 7 Points 6">
            <a:extLst>
              <a:ext uri="{FF2B5EF4-FFF2-40B4-BE49-F238E27FC236}">
                <a16:creationId xmlns:a16="http://schemas.microsoft.com/office/drawing/2014/main" id="{9C1C523A-CDBA-BC4B-3F86-8A5A6E13EC66}"/>
              </a:ext>
            </a:extLst>
          </p:cNvPr>
          <p:cNvSpPr/>
          <p:nvPr/>
        </p:nvSpPr>
        <p:spPr>
          <a:xfrm>
            <a:off x="6692848" y="1872272"/>
            <a:ext cx="182344" cy="182344"/>
          </a:xfrm>
          <a:prstGeom prst="star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heckbox Ticked with solid fill">
            <a:extLst>
              <a:ext uri="{FF2B5EF4-FFF2-40B4-BE49-F238E27FC236}">
                <a16:creationId xmlns:a16="http://schemas.microsoft.com/office/drawing/2014/main" id="{B6DD6E91-6C1F-E348-EE65-3097925DD0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0950" y="2686234"/>
            <a:ext cx="457200" cy="457200"/>
          </a:xfrm>
          <a:prstGeom prst="rect">
            <a:avLst/>
          </a:prstGeom>
        </p:spPr>
      </p:pic>
      <p:pic>
        <p:nvPicPr>
          <p:cNvPr id="9" name="Graphic 8" descr="Checkbox Ticked with solid fill">
            <a:extLst>
              <a:ext uri="{FF2B5EF4-FFF2-40B4-BE49-F238E27FC236}">
                <a16:creationId xmlns:a16="http://schemas.microsoft.com/office/drawing/2014/main" id="{327814C7-FF62-28B6-770E-0E1B3B1C01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2556" y="3610991"/>
            <a:ext cx="457200" cy="457200"/>
          </a:xfrm>
          <a:prstGeom prst="rect">
            <a:avLst/>
          </a:prstGeom>
        </p:spPr>
      </p:pic>
      <p:pic>
        <p:nvPicPr>
          <p:cNvPr id="10" name="Graphic 9" descr="Checkbox Ticked with solid fill">
            <a:extLst>
              <a:ext uri="{FF2B5EF4-FFF2-40B4-BE49-F238E27FC236}">
                <a16:creationId xmlns:a16="http://schemas.microsoft.com/office/drawing/2014/main" id="{B604517A-71DB-B463-1AC1-42D13887DD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2859" y="4068191"/>
            <a:ext cx="457200" cy="457200"/>
          </a:xfrm>
          <a:prstGeom prst="rect">
            <a:avLst/>
          </a:prstGeom>
        </p:spPr>
      </p:pic>
      <p:pic>
        <p:nvPicPr>
          <p:cNvPr id="11" name="Graphic 10" descr="Checkbox Ticked with solid fill">
            <a:extLst>
              <a:ext uri="{FF2B5EF4-FFF2-40B4-BE49-F238E27FC236}">
                <a16:creationId xmlns:a16="http://schemas.microsoft.com/office/drawing/2014/main" id="{DAECE128-1629-9DCB-4659-A471E66E98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3179" y="5339811"/>
            <a:ext cx="457200" cy="457200"/>
          </a:xfrm>
          <a:prstGeom prst="rect">
            <a:avLst/>
          </a:prstGeom>
        </p:spPr>
      </p:pic>
      <p:sp>
        <p:nvSpPr>
          <p:cNvPr id="12" name="Star: 7 Points 11">
            <a:extLst>
              <a:ext uri="{FF2B5EF4-FFF2-40B4-BE49-F238E27FC236}">
                <a16:creationId xmlns:a16="http://schemas.microsoft.com/office/drawing/2014/main" id="{2F8522E4-39A8-0138-5B77-677BA5A667B1}"/>
              </a:ext>
            </a:extLst>
          </p:cNvPr>
          <p:cNvSpPr/>
          <p:nvPr/>
        </p:nvSpPr>
        <p:spPr>
          <a:xfrm>
            <a:off x="6692848" y="5477239"/>
            <a:ext cx="182344" cy="182344"/>
          </a:xfrm>
          <a:prstGeom prst="star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7 Points 12">
            <a:extLst>
              <a:ext uri="{FF2B5EF4-FFF2-40B4-BE49-F238E27FC236}">
                <a16:creationId xmlns:a16="http://schemas.microsoft.com/office/drawing/2014/main" id="{491D6F3F-9711-B4FB-E3A5-2E49283A80BD}"/>
              </a:ext>
            </a:extLst>
          </p:cNvPr>
          <p:cNvSpPr/>
          <p:nvPr/>
        </p:nvSpPr>
        <p:spPr>
          <a:xfrm>
            <a:off x="2399756" y="3748419"/>
            <a:ext cx="182344" cy="182344"/>
          </a:xfrm>
          <a:prstGeom prst="star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lose with solid fill">
            <a:extLst>
              <a:ext uri="{FF2B5EF4-FFF2-40B4-BE49-F238E27FC236}">
                <a16:creationId xmlns:a16="http://schemas.microsoft.com/office/drawing/2014/main" id="{0353ABFC-5195-C5D5-7CD4-2F073F125B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7151" y="4696287"/>
            <a:ext cx="246354" cy="246354"/>
          </a:xfrm>
          <a:prstGeom prst="rect">
            <a:avLst/>
          </a:prstGeom>
        </p:spPr>
      </p:pic>
    </p:spTree>
    <p:extLst>
      <p:ext uri="{BB962C8B-B14F-4D97-AF65-F5344CB8AC3E}">
        <p14:creationId xmlns:p14="http://schemas.microsoft.com/office/powerpoint/2010/main" val="4181272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40652" y="1567469"/>
            <a:ext cx="8305442" cy="523563"/>
          </a:xfrm>
        </p:spPr>
        <p:txBody>
          <a:bodyPr lIns="91440" tIns="45720" rIns="91440" bIns="45720" anchor="t"/>
          <a:lstStyle/>
          <a:p>
            <a:pPr algn="l">
              <a:spcBef>
                <a:spcPts val="0"/>
              </a:spcBef>
            </a:pPr>
            <a:r>
              <a:rPr lang="en-GB" sz="2800" b="1">
                <a:latin typeface="Arial"/>
                <a:ea typeface="+mn-ea"/>
                <a:cs typeface="Arial"/>
              </a:rPr>
              <a:t>Next steps</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538694" y="2063720"/>
            <a:ext cx="7668269" cy="362648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endParaRPr lang="en-GB" sz="1600">
              <a:latin typeface="Arial"/>
              <a:ea typeface="+mn-lt"/>
              <a:cs typeface="Calibri"/>
            </a:endParaRPr>
          </a:p>
        </p:txBody>
      </p:sp>
      <p:sp>
        <p:nvSpPr>
          <p:cNvPr id="4" name="Content Placeholder 2">
            <a:extLst>
              <a:ext uri="{FF2B5EF4-FFF2-40B4-BE49-F238E27FC236}">
                <a16:creationId xmlns:a16="http://schemas.microsoft.com/office/drawing/2014/main" id="{B64D8103-1D55-8A9A-5484-EA46A2C22159}"/>
              </a:ext>
            </a:extLst>
          </p:cNvPr>
          <p:cNvSpPr txBox="1">
            <a:spLocks/>
          </p:cNvSpPr>
          <p:nvPr/>
        </p:nvSpPr>
        <p:spPr>
          <a:xfrm>
            <a:off x="370837" y="2335920"/>
            <a:ext cx="7585813" cy="3151879"/>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r>
              <a:rPr lang="en-GB" sz="1600">
                <a:solidFill>
                  <a:srgbClr val="172B4D"/>
                </a:solidFill>
                <a:ea typeface="+mn-lt"/>
                <a:cs typeface="+mn-lt"/>
              </a:rPr>
              <a:t>Continue Provider manage workstack development – integration with back-end</a:t>
            </a:r>
          </a:p>
          <a:p>
            <a:pPr>
              <a:spcBef>
                <a:spcPts val="2000"/>
              </a:spcBef>
              <a:spcAft>
                <a:spcPts val="0"/>
              </a:spcAft>
              <a:buFont typeface="Arial"/>
              <a:buChar char="•"/>
            </a:pPr>
            <a:r>
              <a:rPr lang="en-GB" sz="1600">
                <a:solidFill>
                  <a:srgbClr val="172B4D"/>
                </a:solidFill>
                <a:latin typeface="Calibri"/>
                <a:ea typeface="+mn-lt"/>
                <a:cs typeface="+mn-lt"/>
              </a:rPr>
              <a:t>Manual software test Create &amp; View Referral functionality</a:t>
            </a:r>
          </a:p>
          <a:p>
            <a:pPr>
              <a:spcBef>
                <a:spcPts val="2000"/>
              </a:spcBef>
              <a:spcAft>
                <a:spcPts val="0"/>
              </a:spcAft>
              <a:buFont typeface="Arial"/>
              <a:buChar char="•"/>
            </a:pPr>
            <a:r>
              <a:rPr lang="en-GB" sz="1600">
                <a:solidFill>
                  <a:srgbClr val="172B4D"/>
                </a:solidFill>
                <a:latin typeface="Calibri"/>
                <a:ea typeface="+mn-lt"/>
                <a:cs typeface="+mn-lt"/>
              </a:rPr>
              <a:t>Further user research for Fostering process to Make and Offer</a:t>
            </a:r>
          </a:p>
          <a:p>
            <a:pPr>
              <a:spcBef>
                <a:spcPts val="2000"/>
              </a:spcBef>
              <a:spcAft>
                <a:spcPts val="0"/>
              </a:spcAft>
              <a:buFont typeface="Arial"/>
              <a:buChar char="•"/>
            </a:pPr>
            <a:r>
              <a:rPr lang="en-GB" sz="1600">
                <a:solidFill>
                  <a:srgbClr val="172B4D"/>
                </a:solidFill>
                <a:latin typeface="Calibri"/>
                <a:ea typeface="+mn-lt"/>
                <a:cs typeface="+mn-lt"/>
              </a:rPr>
              <a:t>Iterate Designs for Make an Offer within action referrals</a:t>
            </a:r>
          </a:p>
          <a:p>
            <a:pPr>
              <a:spcBef>
                <a:spcPts val="2000"/>
              </a:spcBef>
              <a:spcAft>
                <a:spcPts val="0"/>
              </a:spcAft>
              <a:buFont typeface="Arial"/>
              <a:buChar char="•"/>
            </a:pPr>
            <a:r>
              <a:rPr lang="en-GB" sz="1600">
                <a:solidFill>
                  <a:srgbClr val="172B4D"/>
                </a:solidFill>
                <a:latin typeface="Calibri"/>
                <a:ea typeface="+mn-lt"/>
                <a:cs typeface="+mn-lt"/>
              </a:rPr>
              <a:t>Kick off Provider registration discovery </a:t>
            </a:r>
          </a:p>
        </p:txBody>
      </p:sp>
      <p:cxnSp>
        <p:nvCxnSpPr>
          <p:cNvPr id="7" name="Straight Connector 6">
            <a:extLst>
              <a:ext uri="{FF2B5EF4-FFF2-40B4-BE49-F238E27FC236}">
                <a16:creationId xmlns:a16="http://schemas.microsoft.com/office/drawing/2014/main" id="{914A7B6A-CD09-BD84-6288-5EC9DDA673F7}"/>
              </a:ext>
            </a:extLst>
          </p:cNvPr>
          <p:cNvCxnSpPr>
            <a:cxnSpLocks/>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9" name="Graphic 8" descr="Ui Ux with solid fill">
            <a:extLst>
              <a:ext uri="{FF2B5EF4-FFF2-40B4-BE49-F238E27FC236}">
                <a16:creationId xmlns:a16="http://schemas.microsoft.com/office/drawing/2014/main" id="{9177647D-6C73-EE8C-3F53-BD9651B450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11" name="Graphic 10" descr="Architecture with solid fill">
            <a:extLst>
              <a:ext uri="{FF2B5EF4-FFF2-40B4-BE49-F238E27FC236}">
                <a16:creationId xmlns:a16="http://schemas.microsoft.com/office/drawing/2014/main" id="{9ACDBF3A-F117-F4CB-BF5C-056990BC4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3" name="Graphic 12" descr="Magnifying glass with solid fill">
            <a:extLst>
              <a:ext uri="{FF2B5EF4-FFF2-40B4-BE49-F238E27FC236}">
                <a16:creationId xmlns:a16="http://schemas.microsoft.com/office/drawing/2014/main" id="{60514F37-A779-81BF-EEC9-0F8192CAC3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5" name="Straight Connector 14">
            <a:extLst>
              <a:ext uri="{FF2B5EF4-FFF2-40B4-BE49-F238E27FC236}">
                <a16:creationId xmlns:a16="http://schemas.microsoft.com/office/drawing/2014/main" id="{31A92A5A-66C1-E812-AD22-833167FE6A73}"/>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F9F8B770-908B-5A2C-C670-A783FFAE9239}"/>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Graphic 18" descr="Clipboard Mixed with solid fill">
            <a:extLst>
              <a:ext uri="{FF2B5EF4-FFF2-40B4-BE49-F238E27FC236}">
                <a16:creationId xmlns:a16="http://schemas.microsoft.com/office/drawing/2014/main" id="{32496298-994D-2E6B-0CAD-7F48266140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sp>
        <p:nvSpPr>
          <p:cNvPr id="21" name="Rectangle 20">
            <a:extLst>
              <a:ext uri="{FF2B5EF4-FFF2-40B4-BE49-F238E27FC236}">
                <a16:creationId xmlns:a16="http://schemas.microsoft.com/office/drawing/2014/main" id="{04B12768-AAA8-4437-5B1C-428940107DA7}"/>
              </a:ext>
            </a:extLst>
          </p:cNvPr>
          <p:cNvSpPr/>
          <p:nvPr/>
        </p:nvSpPr>
        <p:spPr>
          <a:xfrm>
            <a:off x="4628484" y="854171"/>
            <a:ext cx="2149762"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Manage referral workstack</a:t>
            </a:r>
          </a:p>
        </p:txBody>
      </p:sp>
      <p:sp>
        <p:nvSpPr>
          <p:cNvPr id="23" name="Rectangle 22">
            <a:extLst>
              <a:ext uri="{FF2B5EF4-FFF2-40B4-BE49-F238E27FC236}">
                <a16:creationId xmlns:a16="http://schemas.microsoft.com/office/drawing/2014/main" id="{53267C98-AF8D-671A-2983-9D7E2172B3A3}"/>
              </a:ext>
            </a:extLst>
          </p:cNvPr>
          <p:cNvSpPr/>
          <p:nvPr/>
        </p:nvSpPr>
        <p:spPr>
          <a:xfrm>
            <a:off x="2841485" y="854171"/>
            <a:ext cx="1651247"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View new Referral</a:t>
            </a:r>
          </a:p>
        </p:txBody>
      </p:sp>
      <p:sp>
        <p:nvSpPr>
          <p:cNvPr id="25" name="Rectangle 24">
            <a:extLst>
              <a:ext uri="{FF2B5EF4-FFF2-40B4-BE49-F238E27FC236}">
                <a16:creationId xmlns:a16="http://schemas.microsoft.com/office/drawing/2014/main" id="{BD08BEC0-E423-1658-CE5D-D0C27FB90151}"/>
              </a:ext>
            </a:extLst>
          </p:cNvPr>
          <p:cNvSpPr/>
          <p:nvPr/>
        </p:nvSpPr>
        <p:spPr>
          <a:xfrm>
            <a:off x="1046229" y="854171"/>
            <a:ext cx="1651247"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Create new Referral</a:t>
            </a:r>
          </a:p>
        </p:txBody>
      </p:sp>
      <p:sp>
        <p:nvSpPr>
          <p:cNvPr id="27" name="Rectangle 26">
            <a:extLst>
              <a:ext uri="{FF2B5EF4-FFF2-40B4-BE49-F238E27FC236}">
                <a16:creationId xmlns:a16="http://schemas.microsoft.com/office/drawing/2014/main" id="{EEA1F6F4-B1F5-CE2A-E323-E09A9D853A62}"/>
              </a:ext>
            </a:extLst>
          </p:cNvPr>
          <p:cNvSpPr/>
          <p:nvPr/>
        </p:nvSpPr>
        <p:spPr>
          <a:xfrm>
            <a:off x="6862660" y="863627"/>
            <a:ext cx="2149762" cy="217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Respond &amp; action referrals</a:t>
            </a:r>
          </a:p>
        </p:txBody>
      </p:sp>
      <p:pic>
        <p:nvPicPr>
          <p:cNvPr id="28" name="Graphic 27" descr="Architecture with solid fill">
            <a:extLst>
              <a:ext uri="{FF2B5EF4-FFF2-40B4-BE49-F238E27FC236}">
                <a16:creationId xmlns:a16="http://schemas.microsoft.com/office/drawing/2014/main" id="{A7B6DE49-5306-2C9A-F20A-E3A30062A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8963" y="3460485"/>
            <a:ext cx="524242" cy="524242"/>
          </a:xfrm>
          <a:prstGeom prst="rect">
            <a:avLst/>
          </a:prstGeom>
        </p:spPr>
      </p:pic>
      <p:pic>
        <p:nvPicPr>
          <p:cNvPr id="30" name="Graphic 29" descr="Ui Ux with solid fill">
            <a:extLst>
              <a:ext uri="{FF2B5EF4-FFF2-40B4-BE49-F238E27FC236}">
                <a16:creationId xmlns:a16="http://schemas.microsoft.com/office/drawing/2014/main" id="{D21BBF34-1158-DF46-11B7-918A38365D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0074" y="2312478"/>
            <a:ext cx="457200" cy="457200"/>
          </a:xfrm>
          <a:prstGeom prst="rect">
            <a:avLst/>
          </a:prstGeom>
        </p:spPr>
      </p:pic>
      <p:pic>
        <p:nvPicPr>
          <p:cNvPr id="31" name="Graphic 30" descr="Clipboard Mixed with solid fill">
            <a:extLst>
              <a:ext uri="{FF2B5EF4-FFF2-40B4-BE49-F238E27FC236}">
                <a16:creationId xmlns:a16="http://schemas.microsoft.com/office/drawing/2014/main" id="{B156B181-9E3E-0E9E-BBF8-D3A60CDF31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2440" y="2835473"/>
            <a:ext cx="524242" cy="524242"/>
          </a:xfrm>
          <a:prstGeom prst="rect">
            <a:avLst/>
          </a:prstGeom>
        </p:spPr>
      </p:pic>
      <p:pic>
        <p:nvPicPr>
          <p:cNvPr id="32" name="Graphic 31" descr="Magnifying glass with solid fill">
            <a:extLst>
              <a:ext uri="{FF2B5EF4-FFF2-40B4-BE49-F238E27FC236}">
                <a16:creationId xmlns:a16="http://schemas.microsoft.com/office/drawing/2014/main" id="{0657140F-5535-E99A-AE6E-626961C39C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2814" y="4296382"/>
            <a:ext cx="432786" cy="432786"/>
          </a:xfrm>
          <a:prstGeom prst="rect">
            <a:avLst/>
          </a:prstGeom>
        </p:spPr>
      </p:pic>
    </p:spTree>
    <p:extLst>
      <p:ext uri="{BB962C8B-B14F-4D97-AF65-F5344CB8AC3E}">
        <p14:creationId xmlns:p14="http://schemas.microsoft.com/office/powerpoint/2010/main" val="138767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20147" y="1964191"/>
            <a:ext cx="5190302" cy="523563"/>
          </a:xfrm>
        </p:spPr>
        <p:txBody>
          <a:bodyPr lIns="91440" tIns="45720" rIns="91440" bIns="45720" anchor="t"/>
          <a:lstStyle/>
          <a:p>
            <a:pPr>
              <a:spcBef>
                <a:spcPts val="0"/>
              </a:spcBef>
            </a:pPr>
            <a:r>
              <a:rPr lang="en-GB" sz="2800" b="1">
                <a:latin typeface="Arial"/>
                <a:ea typeface="+mn-ea"/>
                <a:cs typeface="Arial"/>
              </a:rPr>
              <a:t>Manage Referral workstack</a:t>
            </a:r>
            <a:br>
              <a:rPr lang="en-GB" sz="2800" b="1">
                <a:latin typeface="Arial"/>
                <a:ea typeface="+mn-ea"/>
                <a:cs typeface="Arial"/>
              </a:rPr>
            </a:br>
            <a:r>
              <a:rPr lang="en-GB" sz="2800" b="1">
                <a:latin typeface="Arial"/>
                <a:ea typeface="+mn-ea"/>
                <a:cs typeface="Arial"/>
              </a:rPr>
              <a:t>- Provider</a:t>
            </a:r>
            <a:endParaRPr lang="en-US">
              <a:ea typeface="+mn-ea"/>
            </a:endParaRPr>
          </a:p>
          <a:p>
            <a:pPr algn="l"/>
            <a:endParaRPr lang="en-GB" sz="2800" b="1">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8B15A45B-D7FD-77DF-3547-DD06C34449C3}"/>
              </a:ext>
            </a:extLst>
          </p:cNvPr>
          <p:cNvCxnSpPr>
            <a:cxnSpLocks/>
            <a:endCxn id="7" idx="1"/>
          </p:cNvCxnSpPr>
          <p:nvPr/>
        </p:nvCxnSpPr>
        <p:spPr>
          <a:xfrm>
            <a:off x="1739215"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5" name="Graphic 4" descr="Ui Ux with solid fill">
            <a:extLst>
              <a:ext uri="{FF2B5EF4-FFF2-40B4-BE49-F238E27FC236}">
                <a16:creationId xmlns:a16="http://schemas.microsoft.com/office/drawing/2014/main" id="{3C62AC0E-591A-BB8A-74F3-EFD301BFE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5700" y="3101275"/>
            <a:ext cx="987306" cy="987306"/>
          </a:xfrm>
          <a:prstGeom prst="rect">
            <a:avLst/>
          </a:prstGeom>
        </p:spPr>
      </p:pic>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284" y="3336662"/>
            <a:ext cx="524242" cy="524242"/>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5988" y="3382390"/>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3025967"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57437" y="3327427"/>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1379648" y="3781927"/>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2522214" y="3781927"/>
            <a:ext cx="604653"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3990860" y="3950081"/>
            <a:ext cx="711477" cy="276999"/>
          </a:xfrm>
          <a:prstGeom prst="rect">
            <a:avLst/>
          </a:prstGeom>
          <a:noFill/>
        </p:spPr>
        <p:txBody>
          <a:bodyPr wrap="none" rtlCol="0">
            <a:spAutoFit/>
          </a:bodyPr>
          <a:lstStyle/>
          <a:p>
            <a:r>
              <a:rPr lang="en-GB" sz="1200" b="1"/>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5624479" y="3815176"/>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4765671" y="3598783"/>
            <a:ext cx="872069" cy="385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966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07000"/>
            <a:ext cx="5361538" cy="1080079"/>
          </a:xfrm>
        </p:spPr>
        <p:txBody>
          <a:bodyPr lIns="91440" tIns="45720" rIns="91440" bIns="45720" anchor="t"/>
          <a:lstStyle/>
          <a:p>
            <a:pPr>
              <a:spcBef>
                <a:spcPts val="0"/>
              </a:spcBef>
            </a:pPr>
            <a:r>
              <a:rPr lang="en-GB" sz="2800" b="1">
                <a:latin typeface="Arial"/>
                <a:ea typeface="+mn-ea"/>
                <a:cs typeface="Arial"/>
              </a:rPr>
              <a:t>Frameworks</a:t>
            </a:r>
            <a:br>
              <a:rPr lang="en-GB" sz="2800" b="1">
                <a:latin typeface="Arial"/>
                <a:ea typeface="+mn-ea"/>
                <a:cs typeface="Arial"/>
              </a:rPr>
            </a:br>
            <a:r>
              <a:rPr lang="en-GB" sz="2400" b="1">
                <a:solidFill>
                  <a:schemeClr val="tx2"/>
                </a:solidFill>
                <a:latin typeface="Arial"/>
                <a:ea typeface="+mn-ea"/>
                <a:cs typeface="Arial"/>
              </a:rPr>
              <a:t>and how they impact Make an Offer</a:t>
            </a:r>
          </a:p>
          <a:p>
            <a:pPr algn="l"/>
            <a:endParaRPr lang="en-GB" sz="2800" b="1">
              <a:latin typeface="Arial" panose="020B0604020202020204" pitchFamily="34" charset="0"/>
              <a:ea typeface="+mn-ea"/>
              <a:cs typeface="Arial" panose="020B0604020202020204" pitchFamily="34" charset="0"/>
            </a:endParaRPr>
          </a:p>
        </p:txBody>
      </p:sp>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382" y="3342480"/>
            <a:ext cx="625631" cy="625631"/>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113538" y="3657841"/>
            <a:ext cx="845488"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822789" cy="307777"/>
          </a:xfrm>
          <a:prstGeom prst="rect">
            <a:avLst/>
          </a:prstGeom>
          <a:noFill/>
        </p:spPr>
        <p:txBody>
          <a:bodyPr wrap="none" rtlCol="0">
            <a:spAutoFit/>
          </a:bodyPr>
          <a:lstStyle/>
          <a:p>
            <a:r>
              <a:rPr lang="en-GB" sz="1400" b="1"/>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518948" y="3874234"/>
            <a:ext cx="615874"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p:cNvCxnSpPr>
          <p:nvPr/>
        </p:nvCxnSpPr>
        <p:spPr>
          <a:xfrm>
            <a:off x="3874696" y="3650834"/>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4" name="Graphic 3" descr="Architecture with solid fill">
            <a:extLst>
              <a:ext uri="{FF2B5EF4-FFF2-40B4-BE49-F238E27FC236}">
                <a16:creationId xmlns:a16="http://schemas.microsoft.com/office/drawing/2014/main" id="{83634514-D59C-45AB-CE93-60A795C7BE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2700" y="3395721"/>
            <a:ext cx="524242" cy="524242"/>
          </a:xfrm>
          <a:prstGeom prst="rect">
            <a:avLst/>
          </a:prstGeom>
        </p:spPr>
      </p:pic>
    </p:spTree>
    <p:extLst>
      <p:ext uri="{BB962C8B-B14F-4D97-AF65-F5344CB8AC3E}">
        <p14:creationId xmlns:p14="http://schemas.microsoft.com/office/powerpoint/2010/main" val="49565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F8795D-B382-CD9C-ED44-5728BA79A50B}"/>
              </a:ext>
            </a:extLst>
          </p:cNvPr>
          <p:cNvSpPr txBox="1"/>
          <p:nvPr/>
        </p:nvSpPr>
        <p:spPr>
          <a:xfrm>
            <a:off x="267842" y="1413956"/>
            <a:ext cx="8536060" cy="41601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2000"/>
              </a:spcBef>
              <a:spcAft>
                <a:spcPts val="0"/>
              </a:spcAft>
              <a:buFont typeface="Arial,Sans-Serif"/>
              <a:buChar char="•"/>
            </a:pPr>
            <a:r>
              <a:rPr lang="en-GB" sz="1600">
                <a:solidFill>
                  <a:srgbClr val="172B4D"/>
                </a:solidFill>
                <a:cs typeface="Calibri"/>
              </a:rPr>
              <a:t>SPOT Pricing – should be in the system to provide better visibility and control of pricing</a:t>
            </a:r>
            <a:endParaRPr lang="en-US" sz="1600">
              <a:solidFill>
                <a:srgbClr val="172B4D"/>
              </a:solidFill>
              <a:cs typeface="Calibri"/>
            </a:endParaRPr>
          </a:p>
          <a:p>
            <a:pPr marL="742950" lvl="1" indent="-285750">
              <a:spcBef>
                <a:spcPts val="2000"/>
              </a:spcBef>
              <a:spcAft>
                <a:spcPts val="0"/>
              </a:spcAft>
              <a:buFont typeface="Courier New,monospace"/>
              <a:buChar char="o"/>
            </a:pPr>
            <a:r>
              <a:rPr lang="en-GB" sz="1050">
                <a:solidFill>
                  <a:srgbClr val="172B4D"/>
                </a:solidFill>
                <a:latin typeface="Calibri"/>
                <a:cs typeface="Calibri"/>
              </a:rPr>
              <a:t>Process and technical feasibility to be determined</a:t>
            </a:r>
            <a:endParaRPr lang="en-US" sz="1050">
              <a:solidFill>
                <a:srgbClr val="172B4D"/>
              </a:solidFill>
              <a:latin typeface="Calibri"/>
              <a:cs typeface="Calibri"/>
            </a:endParaRPr>
          </a:p>
          <a:p>
            <a:pPr marL="285750" indent="-285750">
              <a:spcBef>
                <a:spcPts val="2000"/>
              </a:spcBef>
              <a:spcAft>
                <a:spcPts val="0"/>
              </a:spcAft>
              <a:buFont typeface="Arial,Sans-Serif"/>
              <a:buChar char="•"/>
            </a:pPr>
            <a:r>
              <a:rPr lang="en-GB" sz="1600">
                <a:solidFill>
                  <a:srgbClr val="172B4D"/>
                </a:solidFill>
                <a:latin typeface="Calibri"/>
                <a:cs typeface="Calibri"/>
              </a:rPr>
              <a:t>Providers will be one of either SPOT or Framework</a:t>
            </a:r>
            <a:endParaRPr lang="en-US" sz="1600">
              <a:solidFill>
                <a:srgbClr val="172B4D"/>
              </a:solidFill>
              <a:latin typeface="Calibri"/>
              <a:cs typeface="Calibri"/>
            </a:endParaRPr>
          </a:p>
          <a:p>
            <a:pPr marL="742950" lvl="1" indent="-285750">
              <a:spcBef>
                <a:spcPts val="2000"/>
              </a:spcBef>
              <a:spcAft>
                <a:spcPts val="0"/>
              </a:spcAft>
              <a:buFont typeface="Courier New,monospace"/>
              <a:buChar char="o"/>
            </a:pPr>
            <a:r>
              <a:rPr lang="en-GB" sz="1050">
                <a:solidFill>
                  <a:srgbClr val="172B4D"/>
                </a:solidFill>
                <a:latin typeface="Calibri"/>
                <a:cs typeface="Calibri"/>
              </a:rPr>
              <a:t>We recognise real world may vary – where this breaks down a provider will have to register their services separately between the two</a:t>
            </a:r>
            <a:endParaRPr lang="en-US" sz="1050">
              <a:solidFill>
                <a:srgbClr val="172B4D"/>
              </a:solidFill>
              <a:latin typeface="Calibri"/>
              <a:cs typeface="Calibri"/>
            </a:endParaRPr>
          </a:p>
          <a:p>
            <a:pPr marL="285750" indent="-285750">
              <a:spcBef>
                <a:spcPts val="2000"/>
              </a:spcBef>
              <a:spcAft>
                <a:spcPts val="0"/>
              </a:spcAft>
              <a:buFont typeface="Arial,Sans-Serif"/>
              <a:buChar char="•"/>
            </a:pPr>
            <a:r>
              <a:rPr lang="en-GB" sz="1600">
                <a:solidFill>
                  <a:srgbClr val="172B4D"/>
                </a:solidFill>
                <a:latin typeface="Calibri"/>
                <a:cs typeface="Calibri"/>
              </a:rPr>
              <a:t>For Frameworks and SPOT the system will help show how the final price has been arrived at and where applicable how much it varies from the original framework/SPOT cost agreed</a:t>
            </a:r>
            <a:endParaRPr lang="en-US" sz="1600">
              <a:solidFill>
                <a:srgbClr val="172B4D"/>
              </a:solidFill>
              <a:latin typeface="Calibri"/>
              <a:cs typeface="Calibri"/>
            </a:endParaRPr>
          </a:p>
          <a:p>
            <a:pPr marL="285750" indent="-285750">
              <a:spcBef>
                <a:spcPts val="2000"/>
              </a:spcBef>
              <a:spcAft>
                <a:spcPts val="0"/>
              </a:spcAft>
              <a:buFont typeface="Arial,Sans-Serif"/>
              <a:buChar char="•"/>
            </a:pPr>
            <a:r>
              <a:rPr lang="en-GB" sz="1600">
                <a:solidFill>
                  <a:srgbClr val="172B4D"/>
                </a:solidFill>
                <a:latin typeface="Calibri"/>
                <a:cs typeface="Calibri"/>
              </a:rPr>
              <a:t>Discovery completed for </a:t>
            </a:r>
          </a:p>
          <a:p>
            <a:pPr marL="742950" lvl="1" indent="-285750">
              <a:spcBef>
                <a:spcPts val="2000"/>
              </a:spcBef>
              <a:spcAft>
                <a:spcPts val="0"/>
              </a:spcAft>
              <a:buFont typeface="Courier New,monospace"/>
              <a:buChar char="o"/>
            </a:pPr>
            <a:r>
              <a:rPr lang="en-GB" sz="1050">
                <a:solidFill>
                  <a:srgbClr val="172B4D"/>
                </a:solidFill>
                <a:latin typeface="Calibri"/>
                <a:cs typeface="Calibri"/>
              </a:rPr>
              <a:t>Supported Accommodation</a:t>
            </a:r>
            <a:endParaRPr lang="en-US" sz="1050">
              <a:solidFill>
                <a:srgbClr val="172B4D"/>
              </a:solidFill>
              <a:latin typeface="Calibri"/>
              <a:cs typeface="Calibri"/>
            </a:endParaRPr>
          </a:p>
          <a:p>
            <a:pPr marL="742950" lvl="1" indent="-285750">
              <a:spcBef>
                <a:spcPts val="2000"/>
              </a:spcBef>
              <a:spcAft>
                <a:spcPts val="0"/>
              </a:spcAft>
              <a:buFont typeface="Courier New,monospace"/>
              <a:buChar char="o"/>
            </a:pPr>
            <a:r>
              <a:rPr lang="en-GB" sz="1050">
                <a:solidFill>
                  <a:srgbClr val="172B4D"/>
                </a:solidFill>
                <a:latin typeface="Calibri"/>
                <a:cs typeface="Calibri"/>
              </a:rPr>
              <a:t>Residential</a:t>
            </a:r>
            <a:endParaRPr lang="en-US" sz="1050">
              <a:solidFill>
                <a:srgbClr val="172B4D"/>
              </a:solidFill>
              <a:latin typeface="Calibri"/>
              <a:cs typeface="Calibri"/>
            </a:endParaRPr>
          </a:p>
          <a:p>
            <a:pPr marL="742950" lvl="1" indent="-285750" algn="l">
              <a:spcBef>
                <a:spcPts val="2000"/>
              </a:spcBef>
              <a:spcAft>
                <a:spcPts val="0"/>
              </a:spcAft>
              <a:buFont typeface="Courier New,monospace"/>
              <a:buChar char="o"/>
            </a:pPr>
            <a:r>
              <a:rPr lang="en-GB" sz="1050">
                <a:solidFill>
                  <a:srgbClr val="172B4D"/>
                </a:solidFill>
                <a:cs typeface="Calibri"/>
              </a:rPr>
              <a:t>Fostering</a:t>
            </a:r>
            <a:endParaRPr lang="en-GB" sz="2000"/>
          </a:p>
        </p:txBody>
      </p:sp>
      <p:sp>
        <p:nvSpPr>
          <p:cNvPr id="4" name="TextBox 3">
            <a:extLst>
              <a:ext uri="{FF2B5EF4-FFF2-40B4-BE49-F238E27FC236}">
                <a16:creationId xmlns:a16="http://schemas.microsoft.com/office/drawing/2014/main" id="{F14A56B8-0708-B931-ED38-C1192B03240D}"/>
              </a:ext>
            </a:extLst>
          </p:cNvPr>
          <p:cNvSpPr txBox="1"/>
          <p:nvPr/>
        </p:nvSpPr>
        <p:spPr>
          <a:xfrm>
            <a:off x="604201" y="373732"/>
            <a:ext cx="52347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Arial"/>
                <a:cs typeface="Arial"/>
              </a:rPr>
              <a:t>Framework &amp; SPOT Pricing</a:t>
            </a:r>
            <a:endParaRPr lang="en-US">
              <a:cs typeface="Arial"/>
            </a:endParaRPr>
          </a:p>
        </p:txBody>
      </p:sp>
    </p:spTree>
    <p:extLst>
      <p:ext uri="{BB962C8B-B14F-4D97-AF65-F5344CB8AC3E}">
        <p14:creationId xmlns:p14="http://schemas.microsoft.com/office/powerpoint/2010/main" val="325580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86902"/>
            <a:ext cx="5361538" cy="1080079"/>
          </a:xfrm>
        </p:spPr>
        <p:txBody>
          <a:bodyPr lIns="91440" tIns="45720" rIns="91440" bIns="45720" anchor="t"/>
          <a:lstStyle/>
          <a:p>
            <a:pPr>
              <a:spcBef>
                <a:spcPts val="0"/>
              </a:spcBef>
            </a:pPr>
            <a:r>
              <a:rPr lang="en-GB" sz="2800" b="1">
                <a:latin typeface="Arial"/>
                <a:ea typeface="+mn-ea"/>
                <a:cs typeface="Arial"/>
              </a:rPr>
              <a:t>Respond and action referrals</a:t>
            </a:r>
            <a:br>
              <a:rPr lang="en-GB" sz="2800" b="1">
                <a:latin typeface="Arial"/>
                <a:ea typeface="+mn-ea"/>
                <a:cs typeface="Arial"/>
              </a:rPr>
            </a:br>
            <a:r>
              <a:rPr lang="en-GB" sz="2800" b="1">
                <a:solidFill>
                  <a:schemeClr val="tx2"/>
                </a:solidFill>
                <a:latin typeface="Arial"/>
                <a:ea typeface="+mn-ea"/>
                <a:cs typeface="Arial"/>
              </a:rPr>
              <a:t>- Make an offer</a:t>
            </a:r>
          </a:p>
          <a:p>
            <a:pPr algn="l"/>
            <a:endParaRPr lang="en-GB" sz="2800" b="1">
              <a:latin typeface="Arial" panose="020B0604020202020204" pitchFamily="34" charset="0"/>
              <a:ea typeface="+mn-ea"/>
              <a:cs typeface="Arial" panose="020B0604020202020204" pitchFamily="34" charset="0"/>
            </a:endParaRPr>
          </a:p>
        </p:txBody>
      </p:sp>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4889" y="3197160"/>
            <a:ext cx="872068" cy="872068"/>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8154" y="3441449"/>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086957" y="3653986"/>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269098" y="3919963"/>
            <a:ext cx="615874" cy="276999"/>
          </a:xfrm>
          <a:prstGeom prst="rect">
            <a:avLst/>
          </a:prstGeom>
          <a:noFill/>
        </p:spPr>
        <p:txBody>
          <a:bodyPr wrap="none" rtlCol="0">
            <a:spAutoFit/>
          </a:bodyPr>
          <a:lstStyle/>
          <a:p>
            <a:r>
              <a:rPr lang="en-GB" sz="1200" b="1"/>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a:endCxn id="7" idx="1"/>
          </p:cNvCxnSpPr>
          <p:nvPr/>
        </p:nvCxnSpPr>
        <p:spPr>
          <a:xfrm>
            <a:off x="3570637" y="3624270"/>
            <a:ext cx="644252" cy="892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673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pPr>
            <a:r>
              <a:rPr lang="en-GB" sz="2800" b="1">
                <a:latin typeface="Arial"/>
                <a:ea typeface="+mn-ea"/>
                <a:cs typeface="Arial"/>
              </a:rPr>
              <a:t>User Research Sessions Overview</a:t>
            </a:r>
            <a:endParaRPr lang="en-GB" sz="2800" b="1">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2CF457A-6BD7-158F-A844-3D238F91287C}"/>
              </a:ext>
            </a:extLst>
          </p:cNvPr>
          <p:cNvSpPr txBox="1"/>
          <p:nvPr/>
        </p:nvSpPr>
        <p:spPr>
          <a:xfrm>
            <a:off x="1004816" y="1184178"/>
            <a:ext cx="3258815" cy="41806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cs typeface="Calibri"/>
              </a:rPr>
              <a:t>Over the last 10 sprints we have spoken to </a:t>
            </a:r>
            <a:r>
              <a:rPr lang="en-GB" sz="1600" b="1">
                <a:latin typeface="Calibri"/>
                <a:cs typeface="Calibri"/>
              </a:rPr>
              <a:t>all 14 Local Authorities (LAs).</a:t>
            </a:r>
            <a:r>
              <a:rPr lang="en-GB" sz="1600">
                <a:latin typeface="Calibri"/>
                <a:cs typeface="Calibri"/>
              </a:rPr>
              <a:t> </a:t>
            </a:r>
          </a:p>
          <a:p>
            <a:pPr>
              <a:spcBef>
                <a:spcPts val="1000"/>
              </a:spcBef>
              <a:spcAft>
                <a:spcPts val="0"/>
              </a:spcAft>
            </a:pPr>
            <a:endParaRPr lang="en-GB" sz="1600">
              <a:latin typeface="Calibri"/>
              <a:ea typeface="Calibri"/>
              <a:cs typeface="Calibri"/>
            </a:endParaRPr>
          </a:p>
          <a:p>
            <a:pPr>
              <a:spcBef>
                <a:spcPts val="1000"/>
              </a:spcBef>
              <a:spcAft>
                <a:spcPts val="0"/>
              </a:spcAft>
            </a:pPr>
            <a:r>
              <a:rPr lang="en-GB" sz="1600">
                <a:latin typeface="Calibri"/>
                <a:ea typeface="Calibri"/>
                <a:cs typeface="Calibri"/>
              </a:rPr>
              <a:t>During Sprint 10 we spoke to </a:t>
            </a:r>
            <a:r>
              <a:rPr lang="en-GB" sz="1600" b="1">
                <a:latin typeface="Calibri"/>
                <a:ea typeface="Calibri"/>
                <a:cs typeface="Calibri"/>
              </a:rPr>
              <a:t>four placement officers from 4 LAs: Dudley, Warwickshire, Sandwell and Birmingham.</a:t>
            </a:r>
          </a:p>
          <a:p>
            <a:pPr>
              <a:spcBef>
                <a:spcPts val="1000"/>
              </a:spcBef>
              <a:spcAft>
                <a:spcPts val="0"/>
              </a:spcAft>
            </a:pPr>
            <a:endParaRPr lang="en-GB" sz="1600" b="1">
              <a:latin typeface="Calibri"/>
              <a:ea typeface="Calibri"/>
              <a:cs typeface="Calibri"/>
            </a:endParaRPr>
          </a:p>
          <a:p>
            <a:pPr>
              <a:spcBef>
                <a:spcPts val="1000"/>
              </a:spcBef>
              <a:spcAft>
                <a:spcPts val="0"/>
              </a:spcAft>
            </a:pPr>
            <a:r>
              <a:rPr lang="en-GB" sz="1600">
                <a:latin typeface="Calibri"/>
                <a:cs typeface="Calibri"/>
              </a:rPr>
              <a:t>W</a:t>
            </a:r>
            <a:r>
              <a:rPr lang="en-GB" sz="1600">
                <a:latin typeface="Calibri"/>
                <a:ea typeface="Calibri"/>
                <a:cs typeface="Calibri"/>
              </a:rPr>
              <a:t>e also spoke to </a:t>
            </a:r>
            <a:r>
              <a:rPr lang="en-GB" sz="1600" b="1">
                <a:latin typeface="Calibri"/>
                <a:ea typeface="Calibri"/>
                <a:cs typeface="Calibri"/>
              </a:rPr>
              <a:t>5 providers. Three provided Supported accommodation, one residential and one fostering provider.</a:t>
            </a:r>
            <a:endParaRPr lang="en-GB" sz="1600">
              <a:cs typeface="Calibri"/>
            </a:endParaRPr>
          </a:p>
          <a:p>
            <a:pPr>
              <a:spcBef>
                <a:spcPts val="1000"/>
              </a:spcBef>
              <a:spcAft>
                <a:spcPts val="0"/>
              </a:spcAft>
            </a:pPr>
            <a:endParaRPr lang="en-GB" sz="1600">
              <a:latin typeface="Calibri"/>
              <a:ea typeface="Calibri"/>
              <a:cs typeface="Calibri"/>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2101" y="1068979"/>
            <a:ext cx="3751414" cy="44576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a:latin typeface="Calibri"/>
                <a:cs typeface="Arial"/>
              </a:rPr>
              <a:t>Each user research prototype testing session took place over Teams and lasted approx. 60 minutes. </a:t>
            </a:r>
          </a:p>
          <a:p>
            <a:pPr>
              <a:spcBef>
                <a:spcPts val="1000"/>
              </a:spcBef>
              <a:spcAft>
                <a:spcPts val="0"/>
              </a:spcAft>
            </a:pPr>
            <a:r>
              <a:rPr lang="en-GB" sz="1600">
                <a:latin typeface="Calibri"/>
                <a:cs typeface="Arial"/>
              </a:rPr>
              <a:t>During these sessions we asked both placement officers and providers to complete various scenarios to test making an offer, responding and actioning referrals within our prototype portal. </a:t>
            </a:r>
          </a:p>
          <a:p>
            <a:pPr>
              <a:spcBef>
                <a:spcPts val="1000"/>
              </a:spcBef>
              <a:spcAft>
                <a:spcPts val="0"/>
              </a:spcAft>
            </a:pPr>
            <a:r>
              <a:rPr lang="en-GB" sz="1600">
                <a:latin typeface="Calibri"/>
                <a:cs typeface="Arial"/>
              </a:rPr>
              <a:t>These scenarios helped us to understand how easy they find these tasks and how the prototype designs support or conflict their current processes.</a:t>
            </a:r>
            <a:endParaRPr lang="en-GB" sz="1600"/>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sp>
        <p:nvSpPr>
          <p:cNvPr id="4" name="TextBox 3">
            <a:extLst>
              <a:ext uri="{FF2B5EF4-FFF2-40B4-BE49-F238E27FC236}">
                <a16:creationId xmlns:a16="http://schemas.microsoft.com/office/drawing/2014/main" id="{BAF496FD-D58F-CB51-8928-01803EFEBE6F}"/>
              </a:ext>
            </a:extLst>
          </p:cNvPr>
          <p:cNvSpPr txBox="1"/>
          <p:nvPr/>
        </p:nvSpPr>
        <p:spPr>
          <a:xfrm>
            <a:off x="496347" y="3963797"/>
            <a:ext cx="824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a:latin typeface="Calibri"/>
                <a:cs typeface="Arial"/>
              </a:rPr>
              <a:t>5</a:t>
            </a:r>
          </a:p>
        </p:txBody>
      </p:sp>
      <p:sp>
        <p:nvSpPr>
          <p:cNvPr id="5" name="TextBox 4">
            <a:extLst>
              <a:ext uri="{FF2B5EF4-FFF2-40B4-BE49-F238E27FC236}">
                <a16:creationId xmlns:a16="http://schemas.microsoft.com/office/drawing/2014/main" id="{0798C958-1763-2E04-1FE8-A2AF412767C7}"/>
              </a:ext>
            </a:extLst>
          </p:cNvPr>
          <p:cNvSpPr txBox="1"/>
          <p:nvPr/>
        </p:nvSpPr>
        <p:spPr>
          <a:xfrm>
            <a:off x="496347" y="2523687"/>
            <a:ext cx="824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a:latin typeface="Calibri"/>
                <a:cs typeface="Arial"/>
              </a:rPr>
              <a:t>4</a:t>
            </a:r>
          </a:p>
        </p:txBody>
      </p:sp>
    </p:spTree>
    <p:extLst>
      <p:ext uri="{BB962C8B-B14F-4D97-AF65-F5344CB8AC3E}">
        <p14:creationId xmlns:p14="http://schemas.microsoft.com/office/powerpoint/2010/main" val="6510974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99ec418-d0cf-4391-90fa-7b8540b6e6a8">
      <UserInfo>
        <DisplayName>Keara Drumm</DisplayName>
        <AccountId>45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e4ebdda1d6a48f635df6ad14bf01c5d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8db6ebfa1d28b25ac5efb3def3c6463a"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082538-7859-42E7-B1F4-1137497DA55D}">
  <ds:schemaRefs>
    <ds:schemaRef ds:uri="57e4a19d-5c10-49be-a954-679698bbb83e"/>
    <ds:schemaRef ds:uri="f99ec418-d0cf-4391-90fa-7b8540b6e6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09C420-71A9-4735-A32B-F94F50D0C06D}">
  <ds:schemaRefs>
    <ds:schemaRef ds:uri="http://schemas.microsoft.com/sharepoint/v3/contenttype/forms"/>
  </ds:schemaRefs>
</ds:datastoreItem>
</file>

<file path=customXml/itemProps3.xml><?xml version="1.0" encoding="utf-8"?>
<ds:datastoreItem xmlns:ds="http://schemas.openxmlformats.org/officeDocument/2006/customXml" ds:itemID="{E7F4D8A4-D888-4C6C-AE81-34C532A39F2D}">
  <ds:schemaRefs>
    <ds:schemaRef ds:uri="57e4a19d-5c10-49be-a954-679698bbb83e"/>
    <ds:schemaRef ds:uri="f99ec418-d0cf-4391-90fa-7b8540b6e6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42</Slides>
  <Notes>19</Notes>
  <HiddenSlides>0</HiddenSlide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1_Office Theme</vt:lpstr>
      <vt:lpstr>Custom Design</vt:lpstr>
      <vt:lpstr>1_Custom Design</vt:lpstr>
      <vt:lpstr>PowerPoint Presentation</vt:lpstr>
      <vt:lpstr>Agenda </vt:lpstr>
      <vt:lpstr>  Project Update </vt:lpstr>
      <vt:lpstr>  Project Update </vt:lpstr>
      <vt:lpstr>Manage Referral workstack - Provider </vt:lpstr>
      <vt:lpstr>Frameworks and how they impact Make an Offer </vt:lpstr>
      <vt:lpstr>PowerPoint Presentation</vt:lpstr>
      <vt:lpstr>Respond and action referrals - Make an offer </vt:lpstr>
      <vt:lpstr>PowerPoint Presentation</vt:lpstr>
      <vt:lpstr>PowerPoint Presentation</vt:lpstr>
      <vt:lpstr>PowerPoint Presentation</vt:lpstr>
      <vt:lpstr>Page: Listing + Referral details</vt:lpstr>
      <vt:lpstr>Page: Selecting one home</vt:lpstr>
      <vt:lpstr>Page: Date of admission </vt:lpstr>
      <vt:lpstr>Page: Costing</vt:lpstr>
      <vt:lpstr>Page: Documents</vt:lpstr>
      <vt:lpstr>Page: Check your answers</vt:lpstr>
      <vt:lpstr>Page: Final Page</vt:lpstr>
      <vt:lpstr>Discovery Questions</vt:lpstr>
      <vt:lpstr>PowerPoint Presentation</vt:lpstr>
      <vt:lpstr>Page: Listings Page</vt:lpstr>
      <vt:lpstr>Page: Referral details + Responses</vt:lpstr>
      <vt:lpstr>Page: Provisional Offer</vt:lpstr>
      <vt:lpstr>Page: Request final offer + Final page</vt:lpstr>
      <vt:lpstr>PowerPoint Presentation</vt:lpstr>
      <vt:lpstr>Page: Finalising the offer</vt:lpstr>
      <vt:lpstr>PowerPoint Presentation</vt:lpstr>
      <vt:lpstr>Page: Referrals details + Responses final offer </vt:lpstr>
      <vt:lpstr>Page: Decline other offers  </vt:lpstr>
      <vt:lpstr>Page: Offer accepted page  </vt:lpstr>
      <vt:lpstr>PowerPoint Presentation</vt:lpstr>
      <vt:lpstr>Page: Listings page + Cancel referral listing and returning to the referral   </vt:lpstr>
      <vt:lpstr>Placement officers: History page  </vt:lpstr>
      <vt:lpstr>PowerPoint Presentation</vt:lpstr>
      <vt:lpstr>Providers: Withdraw offer page</vt:lpstr>
      <vt:lpstr>PowerPoint Presentation</vt:lpstr>
      <vt:lpstr>PowerPoint Presentation</vt:lpstr>
      <vt:lpstr>PowerPoint Presentation</vt:lpstr>
      <vt:lpstr>PowerPoint Presentation</vt:lpstr>
      <vt:lpstr>PowerPoint Presentation</vt:lpstr>
      <vt:lpstr>Outcomes for Sprint 10 </vt:lpstr>
      <vt:lpstr>Next steps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revision>1</cp:revision>
  <cp:lastPrinted>2018-01-29T15:09:35Z</cp:lastPrinted>
  <dcterms:created xsi:type="dcterms:W3CDTF">2018-01-29T13:00:28Z</dcterms:created>
  <dcterms:modified xsi:type="dcterms:W3CDTF">2023-12-05T13:57:51Z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MSIP_Label_8f41158c-2b72-419a-8904-6eaa65702ef4_Enabled">
    <vt:lpwstr>true</vt:lpwstr>
  </property>
  <property fmtid="{D5CDD505-2E9C-101B-9397-08002B2CF9AE}" pid="4" name="MSIP_Label_8f41158c-2b72-419a-8904-6eaa65702ef4_SetDate">
    <vt:lpwstr>2023-07-17T16:35:23Z</vt:lpwstr>
  </property>
  <property fmtid="{D5CDD505-2E9C-101B-9397-08002B2CF9AE}" pid="5" name="MSIP_Label_8f41158c-2b72-419a-8904-6eaa65702ef4_Method">
    <vt:lpwstr>Privileged</vt:lpwstr>
  </property>
  <property fmtid="{D5CDD505-2E9C-101B-9397-08002B2CF9AE}" pid="6" name="MSIP_Label_8f41158c-2b72-419a-8904-6eaa65702ef4_Name">
    <vt:lpwstr>UNCLASSIFIED</vt:lpwstr>
  </property>
  <property fmtid="{D5CDD505-2E9C-101B-9397-08002B2CF9AE}" pid="7" name="MSIP_Label_8f41158c-2b72-419a-8904-6eaa65702ef4_SiteId">
    <vt:lpwstr>1d23ed27-6f11-4050-874b-7e04ca535809</vt:lpwstr>
  </property>
  <property fmtid="{D5CDD505-2E9C-101B-9397-08002B2CF9AE}" pid="8" name="MSIP_Label_8f41158c-2b72-419a-8904-6eaa65702ef4_ActionId">
    <vt:lpwstr>b50322e4-6f11-4d6a-a399-302bc93801f3</vt:lpwstr>
  </property>
  <property fmtid="{D5CDD505-2E9C-101B-9397-08002B2CF9AE}" pid="9" name="MSIP_Label_8f41158c-2b72-419a-8904-6eaa65702ef4_ContentBits">
    <vt:lpwstr>0</vt:lpwstr>
  </property>
  <property fmtid="{D5CDD505-2E9C-101B-9397-08002B2CF9AE}" pid="10" name="MediaServiceImageTags">
    <vt:lpwstr/>
  </property>
  <property fmtid="{D5CDD505-2E9C-101B-9397-08002B2CF9AE}" pid="11" name="MSIP_Label_a17471b1-27ab-4640-9264-e69a67407ca3_Enabled">
    <vt:lpwstr>true</vt:lpwstr>
  </property>
  <property fmtid="{D5CDD505-2E9C-101B-9397-08002B2CF9AE}" pid="12" name="MSIP_Label_a17471b1-27ab-4640-9264-e69a67407ca3_SetDate">
    <vt:lpwstr>2023-09-18T11:08:38Z</vt:lpwstr>
  </property>
  <property fmtid="{D5CDD505-2E9C-101B-9397-08002B2CF9AE}" pid="13" name="MSIP_Label_a17471b1-27ab-4640-9264-e69a67407ca3_Method">
    <vt:lpwstr>Standard</vt:lpwstr>
  </property>
  <property fmtid="{D5CDD505-2E9C-101B-9397-08002B2CF9AE}" pid="14" name="MSIP_Label_a17471b1-27ab-4640-9264-e69a67407ca3_Name">
    <vt:lpwstr>BCC - OFFICIAL</vt:lpwstr>
  </property>
  <property fmtid="{D5CDD505-2E9C-101B-9397-08002B2CF9AE}" pid="15" name="MSIP_Label_a17471b1-27ab-4640-9264-e69a67407ca3_SiteId">
    <vt:lpwstr>699ace67-d2e4-4bcd-b303-d2bbe2b9bbf1</vt:lpwstr>
  </property>
  <property fmtid="{D5CDD505-2E9C-101B-9397-08002B2CF9AE}" pid="16" name="MSIP_Label_a17471b1-27ab-4640-9264-e69a67407ca3_ActionId">
    <vt:lpwstr>343db0f2-ce14-4d01-a3b1-c65e0c8dba5a</vt:lpwstr>
  </property>
  <property fmtid="{D5CDD505-2E9C-101B-9397-08002B2CF9AE}" pid="17" name="MSIP_Label_a17471b1-27ab-4640-9264-e69a67407ca3_ContentBits">
    <vt:lpwstr>2</vt:lpwstr>
  </property>
  <property fmtid="{D5CDD505-2E9C-101B-9397-08002B2CF9AE}" pid="18" name="ClassificationContentMarkingFooterLocations">
    <vt:lpwstr>1_Office Theme:3\Custom Design:3\1_Custom Design:11</vt:lpwstr>
  </property>
  <property fmtid="{D5CDD505-2E9C-101B-9397-08002B2CF9AE}" pid="19" name="ClassificationContentMarkingFooterText">
    <vt:lpwstr>OFFICIAL</vt:lpwstr>
  </property>
</Properties>
</file>