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0" r:id="rId5"/>
    <p:sldMasterId id="2147483675" r:id="rId6"/>
  </p:sldMasterIdLst>
  <p:notesMasterIdLst>
    <p:notesMasterId r:id="rId33"/>
  </p:notesMasterIdLst>
  <p:sldIdLst>
    <p:sldId id="256" r:id="rId7"/>
    <p:sldId id="348" r:id="rId8"/>
    <p:sldId id="404" r:id="rId9"/>
    <p:sldId id="370" r:id="rId10"/>
    <p:sldId id="403" r:id="rId11"/>
    <p:sldId id="411" r:id="rId12"/>
    <p:sldId id="417" r:id="rId13"/>
    <p:sldId id="427" r:id="rId14"/>
    <p:sldId id="435" r:id="rId15"/>
    <p:sldId id="434" r:id="rId16"/>
    <p:sldId id="433" r:id="rId17"/>
    <p:sldId id="432" r:id="rId18"/>
    <p:sldId id="431" r:id="rId19"/>
    <p:sldId id="424" r:id="rId20"/>
    <p:sldId id="419" r:id="rId21"/>
    <p:sldId id="418" r:id="rId22"/>
    <p:sldId id="413" r:id="rId23"/>
    <p:sldId id="415" r:id="rId24"/>
    <p:sldId id="414" r:id="rId25"/>
    <p:sldId id="416" r:id="rId26"/>
    <p:sldId id="376" r:id="rId27"/>
    <p:sldId id="410" r:id="rId28"/>
    <p:sldId id="409" r:id="rId29"/>
    <p:sldId id="436" r:id="rId30"/>
    <p:sldId id="437" r:id="rId31"/>
    <p:sldId id="378" r:id="rId3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4A814-85A7-4CD8-7741-C052630EF8AC}" name="Isobel Roberts" initials="IR" userId="S::isobel.roberts_wearesnook.com#ext#@birminghamcitycouncil.onmicrosoft.com::c9bbec1f-f9a4-4f52-821e-62bc6329a61f" providerId="AD"/>
  <p188:author id="{CDF27C1B-6B99-D799-3F0B-54D6ABB0DBC3}" name="Anna Horton" initials="AH" userId="S::anna.horton_wearesnook.com#ext#@birminghamcitycouncil.onmicrosoft.com::d9baa173-7c4d-43a2-85ba-0d0ba619110d" providerId="AD"/>
  <p188:author id="{64641F61-F9D6-CE28-B79E-A48C6F14AD16}" name="Rebecca Partridge" initials="RP" userId="S::rebecca.partridge@wearesnook.com::463d8555-9502-4083-ac7c-62941da34c64" providerId="AD"/>
  <p188:author id="{9CADE661-3240-CBFA-FAFF-DB9777D809D0}" name="Anna Horton" initials="AH" userId="S::anna.horton@wearesnook.com::9d03c496-80f2-43be-bf70-b1b84f825a65" providerId="AD"/>
  <p188:author id="{DF3795AB-AAF1-31BF-111B-3911BE82EE9D}" name="Keara Drumm" initials="KD" userId="S::keara.drumm_wearesnook.com#ext#@birminghamcitycouncil.onmicrosoft.com::d7d44069-bd37-44c0-8ebc-6bfbf36dc5c0" providerId="AD"/>
  <p188:author id="{E68773D9-D746-D60C-8E15-DE2A9A20DBD2}" name="Isobel Roberts" initials="IR" userId="S::isobel.roberts@wearesnook.com::130f20c7-4e4f-4b85-bdae-198887248cec" providerId="AD"/>
  <p188:author id="{7D844CDA-90C5-BED7-89BB-3D772C093CD4}" name="Keara Drumm" initials="KD" userId="S::keara.drumm@wearesnook.com::114ddcd1-64c3-4f5b-b10d-1d715802b8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th Grindley" initials="RG" lastIdx="1" clrIdx="0">
    <p:extLst>
      <p:ext uri="{19B8F6BF-5375-455C-9EA6-DF929625EA0E}">
        <p15:presenceInfo xmlns:p15="http://schemas.microsoft.com/office/powerpoint/2012/main" userId="S::ruth.grindley@wearesnook.com::8ac0e980-9047-4561-9a96-306f97305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F22C8-1336-4081-A713-4B5EBB21B73E}" v="7" dt="2023-12-18T16:45:20.341"/>
    <p1510:client id="{C0098512-DEE6-4EDF-A041-14F428417915}" v="2" dt="2023-12-19T10:16:05.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Baxter" userId="S::bruce.baxter_necsws.com#ext#@birminghamcitycouncil.onmicrosoft.com::1318081c-5130-45ae-904f-206ffb35e477" providerId="AD" clId="Web-{FB66669A-0D07-98A0-2810-ED758EA0C7BC}"/>
    <pc:docChg chg="addSld modSld">
      <pc:chgData name="Bruce Baxter" userId="S::bruce.baxter_necsws.com#ext#@birminghamcitycouncil.onmicrosoft.com::1318081c-5130-45ae-904f-206ffb35e477" providerId="AD" clId="Web-{FB66669A-0D07-98A0-2810-ED758EA0C7BC}" dt="2023-12-05T15:25:06.798" v="79"/>
      <pc:docMkLst>
        <pc:docMk/>
      </pc:docMkLst>
      <pc:sldChg chg="addSp delSp modSp new">
        <pc:chgData name="Bruce Baxter" userId="S::bruce.baxter_necsws.com#ext#@birminghamcitycouncil.onmicrosoft.com::1318081c-5130-45ae-904f-206ffb35e477" providerId="AD" clId="Web-{FB66669A-0D07-98A0-2810-ED758EA0C7BC}" dt="2023-12-05T15:18:17.023" v="25" actId="1076"/>
        <pc:sldMkLst>
          <pc:docMk/>
          <pc:sldMk cId="2431855134" sldId="436"/>
        </pc:sldMkLst>
        <pc:spChg chg="add del mod">
          <ac:chgData name="Bruce Baxter" userId="S::bruce.baxter_necsws.com#ext#@birminghamcitycouncil.onmicrosoft.com::1318081c-5130-45ae-904f-206ffb35e477" providerId="AD" clId="Web-{FB66669A-0D07-98A0-2810-ED758EA0C7BC}" dt="2023-12-05T15:17:56.960" v="20" actId="20577"/>
          <ac:spMkLst>
            <pc:docMk/>
            <pc:sldMk cId="2431855134" sldId="436"/>
            <ac:spMk id="2" creationId="{B281DA89-CDE4-01E1-BCBD-0405F8D900C5}"/>
          </ac:spMkLst>
        </pc:spChg>
        <pc:picChg chg="add mod">
          <ac:chgData name="Bruce Baxter" userId="S::bruce.baxter_necsws.com#ext#@birminghamcitycouncil.onmicrosoft.com::1318081c-5130-45ae-904f-206ffb35e477" providerId="AD" clId="Web-{FB66669A-0D07-98A0-2810-ED758EA0C7BC}" dt="2023-12-05T15:18:17.023" v="25" actId="1076"/>
          <ac:picMkLst>
            <pc:docMk/>
            <pc:sldMk cId="2431855134" sldId="436"/>
            <ac:picMk id="3" creationId="{02CC9203-C106-F8BE-8399-28606B3C2C84}"/>
          </ac:picMkLst>
        </pc:picChg>
      </pc:sldChg>
      <pc:sldChg chg="addSp modSp new addAnim">
        <pc:chgData name="Bruce Baxter" userId="S::bruce.baxter_necsws.com#ext#@birminghamcitycouncil.onmicrosoft.com::1318081c-5130-45ae-904f-206ffb35e477" providerId="AD" clId="Web-{FB66669A-0D07-98A0-2810-ED758EA0C7BC}" dt="2023-12-05T15:25:06.798" v="79"/>
        <pc:sldMkLst>
          <pc:docMk/>
          <pc:sldMk cId="414377329" sldId="437"/>
        </pc:sldMkLst>
        <pc:spChg chg="mod">
          <ac:chgData name="Bruce Baxter" userId="S::bruce.baxter_necsws.com#ext#@birminghamcitycouncil.onmicrosoft.com::1318081c-5130-45ae-904f-206ffb35e477" providerId="AD" clId="Web-{FB66669A-0D07-98A0-2810-ED758EA0C7BC}" dt="2023-12-05T15:21:55.934" v="70" actId="20577"/>
          <ac:spMkLst>
            <pc:docMk/>
            <pc:sldMk cId="414377329" sldId="437"/>
            <ac:spMk id="2" creationId="{6E15A2F0-6AA2-E5B1-0AE1-5E54BCA00C95}"/>
          </ac:spMkLst>
        </pc:spChg>
        <pc:picChg chg="add mod">
          <ac:chgData name="Bruce Baxter" userId="S::bruce.baxter_necsws.com#ext#@birminghamcitycouncil.onmicrosoft.com::1318081c-5130-45ae-904f-206ffb35e477" providerId="AD" clId="Web-{FB66669A-0D07-98A0-2810-ED758EA0C7BC}" dt="2023-12-05T15:24:06.047" v="73" actId="14100"/>
          <ac:picMkLst>
            <pc:docMk/>
            <pc:sldMk cId="414377329" sldId="437"/>
            <ac:picMk id="3" creationId="{8F9BA3E8-E3FB-0A81-11FE-E2299F54940B}"/>
          </ac:picMkLst>
        </pc:picChg>
        <pc:picChg chg="add mod">
          <ac:chgData name="Bruce Baxter" userId="S::bruce.baxter_necsws.com#ext#@birminghamcitycouncil.onmicrosoft.com::1318081c-5130-45ae-904f-206ffb35e477" providerId="AD" clId="Web-{FB66669A-0D07-98A0-2810-ED758EA0C7BC}" dt="2023-12-05T15:24:40.673" v="77" actId="1076"/>
          <ac:picMkLst>
            <pc:docMk/>
            <pc:sldMk cId="414377329" sldId="437"/>
            <ac:picMk id="4" creationId="{2BC4473A-2613-8C90-B37B-3F5912A808AC}"/>
          </ac:picMkLst>
        </pc:picChg>
      </pc:sldChg>
    </pc:docChg>
  </pc:docChgLst>
  <pc:docChgLst>
    <pc:chgData name="Karen McPherson" userId="a617b3c1-c87c-4e86-b665-f62224407cb8" providerId="ADAL" clId="{CA73A39E-2E90-4FC3-A979-3ABE6A1E2729}"/>
    <pc:docChg chg="custSel delSld modSld">
      <pc:chgData name="Karen McPherson" userId="a617b3c1-c87c-4e86-b665-f62224407cb8" providerId="ADAL" clId="{CA73A39E-2E90-4FC3-A979-3ABE6A1E2729}" dt="2023-12-01T15:49:44.310" v="44" actId="20577"/>
      <pc:docMkLst>
        <pc:docMk/>
      </pc:docMkLst>
      <pc:sldChg chg="modSp mod">
        <pc:chgData name="Karen McPherson" userId="a617b3c1-c87c-4e86-b665-f62224407cb8" providerId="ADAL" clId="{CA73A39E-2E90-4FC3-A979-3ABE6A1E2729}" dt="2023-12-01T15:47:19.616" v="19" actId="20577"/>
        <pc:sldMkLst>
          <pc:docMk/>
          <pc:sldMk cId="0" sldId="256"/>
        </pc:sldMkLst>
        <pc:spChg chg="mod">
          <ac:chgData name="Karen McPherson" userId="a617b3c1-c87c-4e86-b665-f62224407cb8" providerId="ADAL" clId="{CA73A39E-2E90-4FC3-A979-3ABE6A1E2729}" dt="2023-12-01T15:47:19.616" v="19" actId="20577"/>
          <ac:spMkLst>
            <pc:docMk/>
            <pc:sldMk cId="0" sldId="256"/>
            <ac:spMk id="6" creationId="{00000000-0000-0000-0000-000000000000}"/>
          </ac:spMkLst>
        </pc:spChg>
      </pc:sldChg>
      <pc:sldChg chg="delSp modSp mod">
        <pc:chgData name="Karen McPherson" userId="a617b3c1-c87c-4e86-b665-f62224407cb8" providerId="ADAL" clId="{CA73A39E-2E90-4FC3-A979-3ABE6A1E2729}" dt="2023-12-01T15:49:16.219" v="41" actId="478"/>
        <pc:sldMkLst>
          <pc:docMk/>
          <pc:sldMk cId="4181272070" sldId="336"/>
        </pc:sldMkLst>
        <pc:spChg chg="mod">
          <ac:chgData name="Karen McPherson" userId="a617b3c1-c87c-4e86-b665-f62224407cb8" providerId="ADAL" clId="{CA73A39E-2E90-4FC3-A979-3ABE6A1E2729}" dt="2023-12-01T15:48:30.656" v="25" actId="20577"/>
          <ac:spMkLst>
            <pc:docMk/>
            <pc:sldMk cId="4181272070" sldId="336"/>
            <ac:spMk id="2" creationId="{65B8B7B2-55A8-A985-FEDC-A017C211184B}"/>
          </ac:spMkLst>
        </pc:spChg>
        <pc:spChg chg="mod">
          <ac:chgData name="Karen McPherson" userId="a617b3c1-c87c-4e86-b665-f62224407cb8" providerId="ADAL" clId="{CA73A39E-2E90-4FC3-A979-3ABE6A1E2729}" dt="2023-12-01T15:49:09.162" v="33" actId="20577"/>
          <ac:spMkLst>
            <pc:docMk/>
            <pc:sldMk cId="4181272070" sldId="336"/>
            <ac:spMk id="5" creationId="{65ABBDC1-DAE5-A35B-F353-2256525943AA}"/>
          </ac:spMkLst>
        </pc:spChg>
        <pc:spChg chg="del">
          <ac:chgData name="Karen McPherson" userId="a617b3c1-c87c-4e86-b665-f62224407cb8" providerId="ADAL" clId="{CA73A39E-2E90-4FC3-A979-3ABE6A1E2729}" dt="2023-12-01T15:49:16.219" v="41" actId="478"/>
          <ac:spMkLst>
            <pc:docMk/>
            <pc:sldMk cId="4181272070" sldId="336"/>
            <ac:spMk id="7" creationId="{9C1C523A-CDBA-BC4B-3F86-8A5A6E13EC66}"/>
          </ac:spMkLst>
        </pc:spChg>
        <pc:spChg chg="del">
          <ac:chgData name="Karen McPherson" userId="a617b3c1-c87c-4e86-b665-f62224407cb8" providerId="ADAL" clId="{CA73A39E-2E90-4FC3-A979-3ABE6A1E2729}" dt="2023-12-01T15:49:11.321" v="35" actId="478"/>
          <ac:spMkLst>
            <pc:docMk/>
            <pc:sldMk cId="4181272070" sldId="336"/>
            <ac:spMk id="12" creationId="{2F8522E4-39A8-0138-5B77-677BA5A667B1}"/>
          </ac:spMkLst>
        </pc:spChg>
        <pc:spChg chg="del">
          <ac:chgData name="Karen McPherson" userId="a617b3c1-c87c-4e86-b665-f62224407cb8" providerId="ADAL" clId="{CA73A39E-2E90-4FC3-A979-3ABE6A1E2729}" dt="2023-12-01T15:49:13.210" v="37" actId="478"/>
          <ac:spMkLst>
            <pc:docMk/>
            <pc:sldMk cId="4181272070" sldId="336"/>
            <ac:spMk id="13" creationId="{491D6F3F-9711-B4FB-E3A5-2E49283A80BD}"/>
          </ac:spMkLst>
        </pc:spChg>
        <pc:picChg chg="mod">
          <ac:chgData name="Karen McPherson" userId="a617b3c1-c87c-4e86-b665-f62224407cb8" providerId="ADAL" clId="{CA73A39E-2E90-4FC3-A979-3ABE6A1E2729}" dt="2023-12-01T15:48:53.839" v="29" actId="1076"/>
          <ac:picMkLst>
            <pc:docMk/>
            <pc:sldMk cId="4181272070" sldId="336"/>
            <ac:picMk id="4" creationId="{900D4692-4797-1718-CC67-169ECB6C2A5E}"/>
          </ac:picMkLst>
        </pc:picChg>
        <pc:picChg chg="del">
          <ac:chgData name="Karen McPherson" userId="a617b3c1-c87c-4e86-b665-f62224407cb8" providerId="ADAL" clId="{CA73A39E-2E90-4FC3-A979-3ABE6A1E2729}" dt="2023-12-01T15:49:15.493" v="40" actId="478"/>
          <ac:picMkLst>
            <pc:docMk/>
            <pc:sldMk cId="4181272070" sldId="336"/>
            <ac:picMk id="6" creationId="{9407A329-C200-25E7-4EDD-637BD1409ED9}"/>
          </ac:picMkLst>
        </pc:picChg>
        <pc:picChg chg="del">
          <ac:chgData name="Karen McPherson" userId="a617b3c1-c87c-4e86-b665-f62224407cb8" providerId="ADAL" clId="{CA73A39E-2E90-4FC3-A979-3ABE6A1E2729}" dt="2023-12-01T15:49:14.676" v="39" actId="478"/>
          <ac:picMkLst>
            <pc:docMk/>
            <pc:sldMk cId="4181272070" sldId="336"/>
            <ac:picMk id="8" creationId="{B6DD6E91-6C1F-E348-EE65-3097925DD046}"/>
          </ac:picMkLst>
        </pc:picChg>
        <pc:picChg chg="del">
          <ac:chgData name="Karen McPherson" userId="a617b3c1-c87c-4e86-b665-f62224407cb8" providerId="ADAL" clId="{CA73A39E-2E90-4FC3-A979-3ABE6A1E2729}" dt="2023-12-01T15:49:13.758" v="38" actId="478"/>
          <ac:picMkLst>
            <pc:docMk/>
            <pc:sldMk cId="4181272070" sldId="336"/>
            <ac:picMk id="9" creationId="{327814C7-FF62-28B6-770E-0E1B3B1C01C8}"/>
          </ac:picMkLst>
        </pc:picChg>
        <pc:picChg chg="del">
          <ac:chgData name="Karen McPherson" userId="a617b3c1-c87c-4e86-b665-f62224407cb8" providerId="ADAL" clId="{CA73A39E-2E90-4FC3-A979-3ABE6A1E2729}" dt="2023-12-01T15:49:12.323" v="36" actId="478"/>
          <ac:picMkLst>
            <pc:docMk/>
            <pc:sldMk cId="4181272070" sldId="336"/>
            <ac:picMk id="10" creationId="{B604517A-71DB-B463-1AC1-42D13887DDA5}"/>
          </ac:picMkLst>
        </pc:picChg>
        <pc:picChg chg="del">
          <ac:chgData name="Karen McPherson" userId="a617b3c1-c87c-4e86-b665-f62224407cb8" providerId="ADAL" clId="{CA73A39E-2E90-4FC3-A979-3ABE6A1E2729}" dt="2023-12-01T15:49:10.488" v="34" actId="478"/>
          <ac:picMkLst>
            <pc:docMk/>
            <pc:sldMk cId="4181272070" sldId="336"/>
            <ac:picMk id="11" creationId="{DAECE128-1629-9DCB-4659-A471E66E984E}"/>
          </ac:picMkLst>
        </pc:picChg>
        <pc:picChg chg="mod">
          <ac:chgData name="Karen McPherson" userId="a617b3c1-c87c-4e86-b665-f62224407cb8" providerId="ADAL" clId="{CA73A39E-2E90-4FC3-A979-3ABE6A1E2729}" dt="2023-12-01T15:48:58.171" v="30" actId="1076"/>
          <ac:picMkLst>
            <pc:docMk/>
            <pc:sldMk cId="4181272070" sldId="336"/>
            <ac:picMk id="15" creationId="{0353ABFC-5195-C5D5-7CD4-2F073F125B2F}"/>
          </ac:picMkLst>
        </pc:picChg>
      </pc:sldChg>
      <pc:sldChg chg="modSp mod">
        <pc:chgData name="Karen McPherson" userId="a617b3c1-c87c-4e86-b665-f62224407cb8" providerId="ADAL" clId="{CA73A39E-2E90-4FC3-A979-3ABE6A1E2729}" dt="2023-12-01T15:49:44.310" v="44" actId="20577"/>
        <pc:sldMkLst>
          <pc:docMk/>
          <pc:sldMk cId="1801162161" sldId="348"/>
        </pc:sldMkLst>
        <pc:spChg chg="mod">
          <ac:chgData name="Karen McPherson" userId="a617b3c1-c87c-4e86-b665-f62224407cb8" providerId="ADAL" clId="{CA73A39E-2E90-4FC3-A979-3ABE6A1E2729}" dt="2023-12-01T15:49:44.310" v="44" actId="20577"/>
          <ac:spMkLst>
            <pc:docMk/>
            <pc:sldMk cId="1801162161" sldId="348"/>
            <ac:spMk id="5" creationId="{65ABBDC1-DAE5-A35B-F353-2256525943AA}"/>
          </ac:spMkLst>
        </pc:spChg>
      </pc:sldChg>
      <pc:sldChg chg="modSp mod">
        <pc:chgData name="Karen McPherson" userId="a617b3c1-c87c-4e86-b665-f62224407cb8" providerId="ADAL" clId="{CA73A39E-2E90-4FC3-A979-3ABE6A1E2729}" dt="2023-12-01T15:48:40.133" v="26" actId="20577"/>
        <pc:sldMkLst>
          <pc:docMk/>
          <pc:sldMk cId="1387677818" sldId="378"/>
        </pc:sldMkLst>
        <pc:spChg chg="mod">
          <ac:chgData name="Karen McPherson" userId="a617b3c1-c87c-4e86-b665-f62224407cb8" providerId="ADAL" clId="{CA73A39E-2E90-4FC3-A979-3ABE6A1E2729}" dt="2023-12-01T15:48:40.133" v="26" actId="20577"/>
          <ac:spMkLst>
            <pc:docMk/>
            <pc:sldMk cId="1387677818" sldId="378"/>
            <ac:spMk id="4" creationId="{B64D8103-1D55-8A9A-5484-EA46A2C22159}"/>
          </ac:spMkLst>
        </pc:spChg>
      </pc:sldChg>
      <pc:sldChg chg="del">
        <pc:chgData name="Karen McPherson" userId="a617b3c1-c87c-4e86-b665-f62224407cb8" providerId="ADAL" clId="{CA73A39E-2E90-4FC3-A979-3ABE6A1E2729}" dt="2023-12-01T15:49:32.807" v="42" actId="47"/>
        <pc:sldMkLst>
          <pc:docMk/>
          <pc:sldMk cId="1738589764" sldId="405"/>
        </pc:sldMkLst>
      </pc:sldChg>
      <pc:sldChg chg="del">
        <pc:chgData name="Karen McPherson" userId="a617b3c1-c87c-4e86-b665-f62224407cb8" providerId="ADAL" clId="{CA73A39E-2E90-4FC3-A979-3ABE6A1E2729}" dt="2023-12-01T15:48:00.126" v="21" actId="47"/>
        <pc:sldMkLst>
          <pc:docMk/>
          <pc:sldMk cId="878939283" sldId="409"/>
        </pc:sldMkLst>
      </pc:sldChg>
      <pc:sldChg chg="del">
        <pc:chgData name="Karen McPherson" userId="a617b3c1-c87c-4e86-b665-f62224407cb8" providerId="ADAL" clId="{CA73A39E-2E90-4FC3-A979-3ABE6A1E2729}" dt="2023-12-01T15:48:19.047" v="23" actId="47"/>
        <pc:sldMkLst>
          <pc:docMk/>
          <pc:sldMk cId="4156446047" sldId="410"/>
        </pc:sldMkLst>
      </pc:sldChg>
      <pc:sldChg chg="del">
        <pc:chgData name="Karen McPherson" userId="a617b3c1-c87c-4e86-b665-f62224407cb8" providerId="ADAL" clId="{CA73A39E-2E90-4FC3-A979-3ABE6A1E2729}" dt="2023-12-01T15:48:05.327" v="22" actId="47"/>
        <pc:sldMkLst>
          <pc:docMk/>
          <pc:sldMk cId="1327103688" sldId="411"/>
        </pc:sldMkLst>
      </pc:sldChg>
      <pc:sldChg chg="del">
        <pc:chgData name="Karen McPherson" userId="a617b3c1-c87c-4e86-b665-f62224407cb8" providerId="ADAL" clId="{CA73A39E-2E90-4FC3-A979-3ABE6A1E2729}" dt="2023-12-01T15:47:57.634" v="20" actId="47"/>
        <pc:sldMkLst>
          <pc:docMk/>
          <pc:sldMk cId="3450409407" sldId="412"/>
        </pc:sldMkLst>
      </pc:sldChg>
      <pc:sldChg chg="del">
        <pc:chgData name="Karen McPherson" userId="a617b3c1-c87c-4e86-b665-f62224407cb8" providerId="ADAL" clId="{CA73A39E-2E90-4FC3-A979-3ABE6A1E2729}" dt="2023-12-01T15:48:19.047" v="23" actId="47"/>
        <pc:sldMkLst>
          <pc:docMk/>
          <pc:sldMk cId="2221143646" sldId="413"/>
        </pc:sldMkLst>
      </pc:sldChg>
      <pc:sldChg chg="del">
        <pc:chgData name="Karen McPherson" userId="a617b3c1-c87c-4e86-b665-f62224407cb8" providerId="ADAL" clId="{CA73A39E-2E90-4FC3-A979-3ABE6A1E2729}" dt="2023-12-01T15:48:19.047" v="23" actId="47"/>
        <pc:sldMkLst>
          <pc:docMk/>
          <pc:sldMk cId="4017992256" sldId="422"/>
        </pc:sldMkLst>
      </pc:sldChg>
      <pc:sldChg chg="del">
        <pc:chgData name="Karen McPherson" userId="a617b3c1-c87c-4e86-b665-f62224407cb8" providerId="ADAL" clId="{CA73A39E-2E90-4FC3-A979-3ABE6A1E2729}" dt="2023-12-01T15:48:19.047" v="23" actId="47"/>
        <pc:sldMkLst>
          <pc:docMk/>
          <pc:sldMk cId="1523723058" sldId="423"/>
        </pc:sldMkLst>
      </pc:sldChg>
      <pc:sldChg chg="del">
        <pc:chgData name="Karen McPherson" userId="a617b3c1-c87c-4e86-b665-f62224407cb8" providerId="ADAL" clId="{CA73A39E-2E90-4FC3-A979-3ABE6A1E2729}" dt="2023-12-01T15:48:05.327" v="22" actId="47"/>
        <pc:sldMkLst>
          <pc:docMk/>
          <pc:sldMk cId="2567809045" sldId="424"/>
        </pc:sldMkLst>
      </pc:sldChg>
      <pc:sldChg chg="del">
        <pc:chgData name="Karen McPherson" userId="a617b3c1-c87c-4e86-b665-f62224407cb8" providerId="ADAL" clId="{CA73A39E-2E90-4FC3-A979-3ABE6A1E2729}" dt="2023-12-01T15:48:05.327" v="22" actId="47"/>
        <pc:sldMkLst>
          <pc:docMk/>
          <pc:sldMk cId="1611754468" sldId="425"/>
        </pc:sldMkLst>
      </pc:sldChg>
      <pc:sldChg chg="del">
        <pc:chgData name="Karen McPherson" userId="a617b3c1-c87c-4e86-b665-f62224407cb8" providerId="ADAL" clId="{CA73A39E-2E90-4FC3-A979-3ABE6A1E2729}" dt="2023-12-01T15:48:19.047" v="23" actId="47"/>
        <pc:sldMkLst>
          <pc:docMk/>
          <pc:sldMk cId="2692926701" sldId="426"/>
        </pc:sldMkLst>
      </pc:sldChg>
      <pc:sldChg chg="del">
        <pc:chgData name="Karen McPherson" userId="a617b3c1-c87c-4e86-b665-f62224407cb8" providerId="ADAL" clId="{CA73A39E-2E90-4FC3-A979-3ABE6A1E2729}" dt="2023-12-01T15:48:05.327" v="22" actId="47"/>
        <pc:sldMkLst>
          <pc:docMk/>
          <pc:sldMk cId="817170675" sldId="427"/>
        </pc:sldMkLst>
      </pc:sldChg>
      <pc:sldChg chg="del">
        <pc:chgData name="Karen McPherson" userId="a617b3c1-c87c-4e86-b665-f62224407cb8" providerId="ADAL" clId="{CA73A39E-2E90-4FC3-A979-3ABE6A1E2729}" dt="2023-12-01T15:48:19.047" v="23" actId="47"/>
        <pc:sldMkLst>
          <pc:docMk/>
          <pc:sldMk cId="885367246" sldId="429"/>
        </pc:sldMkLst>
      </pc:sldChg>
      <pc:sldChg chg="del">
        <pc:chgData name="Karen McPherson" userId="a617b3c1-c87c-4e86-b665-f62224407cb8" providerId="ADAL" clId="{CA73A39E-2E90-4FC3-A979-3ABE6A1E2729}" dt="2023-12-01T15:48:05.327" v="22" actId="47"/>
        <pc:sldMkLst>
          <pc:docMk/>
          <pc:sldMk cId="495175976" sldId="430"/>
        </pc:sldMkLst>
      </pc:sldChg>
      <pc:sldChg chg="del">
        <pc:chgData name="Karen McPherson" userId="a617b3c1-c87c-4e86-b665-f62224407cb8" providerId="ADAL" clId="{CA73A39E-2E90-4FC3-A979-3ABE6A1E2729}" dt="2023-12-01T15:48:19.047" v="23" actId="47"/>
        <pc:sldMkLst>
          <pc:docMk/>
          <pc:sldMk cId="1653043091" sldId="431"/>
        </pc:sldMkLst>
      </pc:sldChg>
      <pc:sldChg chg="del">
        <pc:chgData name="Karen McPherson" userId="a617b3c1-c87c-4e86-b665-f62224407cb8" providerId="ADAL" clId="{CA73A39E-2E90-4FC3-A979-3ABE6A1E2729}" dt="2023-12-01T15:48:19.047" v="23" actId="47"/>
        <pc:sldMkLst>
          <pc:docMk/>
          <pc:sldMk cId="2155697603" sldId="432"/>
        </pc:sldMkLst>
      </pc:sldChg>
      <pc:sldChg chg="del">
        <pc:chgData name="Karen McPherson" userId="a617b3c1-c87c-4e86-b665-f62224407cb8" providerId="ADAL" clId="{CA73A39E-2E90-4FC3-A979-3ABE6A1E2729}" dt="2023-12-01T15:48:19.047" v="23" actId="47"/>
        <pc:sldMkLst>
          <pc:docMk/>
          <pc:sldMk cId="422554648" sldId="433"/>
        </pc:sldMkLst>
      </pc:sldChg>
      <pc:sldChg chg="del">
        <pc:chgData name="Karen McPherson" userId="a617b3c1-c87c-4e86-b665-f62224407cb8" providerId="ADAL" clId="{CA73A39E-2E90-4FC3-A979-3ABE6A1E2729}" dt="2023-12-01T15:48:19.047" v="23" actId="47"/>
        <pc:sldMkLst>
          <pc:docMk/>
          <pc:sldMk cId="558912121" sldId="434"/>
        </pc:sldMkLst>
      </pc:sldChg>
      <pc:sldChg chg="del">
        <pc:chgData name="Karen McPherson" userId="a617b3c1-c87c-4e86-b665-f62224407cb8" providerId="ADAL" clId="{CA73A39E-2E90-4FC3-A979-3ABE6A1E2729}" dt="2023-12-01T15:48:19.047" v="23" actId="47"/>
        <pc:sldMkLst>
          <pc:docMk/>
          <pc:sldMk cId="132499481" sldId="435"/>
        </pc:sldMkLst>
      </pc:sldChg>
      <pc:sldChg chg="del">
        <pc:chgData name="Karen McPherson" userId="a617b3c1-c87c-4e86-b665-f62224407cb8" providerId="ADAL" clId="{CA73A39E-2E90-4FC3-A979-3ABE6A1E2729}" dt="2023-12-01T15:48:19.047" v="23" actId="47"/>
        <pc:sldMkLst>
          <pc:docMk/>
          <pc:sldMk cId="1113917467" sldId="436"/>
        </pc:sldMkLst>
      </pc:sldChg>
      <pc:sldChg chg="del">
        <pc:chgData name="Karen McPherson" userId="a617b3c1-c87c-4e86-b665-f62224407cb8" providerId="ADAL" clId="{CA73A39E-2E90-4FC3-A979-3ABE6A1E2729}" dt="2023-12-01T15:48:19.047" v="23" actId="47"/>
        <pc:sldMkLst>
          <pc:docMk/>
          <pc:sldMk cId="1190323892" sldId="437"/>
        </pc:sldMkLst>
      </pc:sldChg>
      <pc:sldChg chg="del">
        <pc:chgData name="Karen McPherson" userId="a617b3c1-c87c-4e86-b665-f62224407cb8" providerId="ADAL" clId="{CA73A39E-2E90-4FC3-A979-3ABE6A1E2729}" dt="2023-12-01T15:48:19.047" v="23" actId="47"/>
        <pc:sldMkLst>
          <pc:docMk/>
          <pc:sldMk cId="3853438431" sldId="438"/>
        </pc:sldMkLst>
      </pc:sldChg>
      <pc:sldChg chg="del">
        <pc:chgData name="Karen McPherson" userId="a617b3c1-c87c-4e86-b665-f62224407cb8" providerId="ADAL" clId="{CA73A39E-2E90-4FC3-A979-3ABE6A1E2729}" dt="2023-12-01T15:48:19.047" v="23" actId="47"/>
        <pc:sldMkLst>
          <pc:docMk/>
          <pc:sldMk cId="4075183199" sldId="439"/>
        </pc:sldMkLst>
      </pc:sldChg>
      <pc:sldChg chg="del">
        <pc:chgData name="Karen McPherson" userId="a617b3c1-c87c-4e86-b665-f62224407cb8" providerId="ADAL" clId="{CA73A39E-2E90-4FC3-A979-3ABE6A1E2729}" dt="2023-12-01T15:48:19.047" v="23" actId="47"/>
        <pc:sldMkLst>
          <pc:docMk/>
          <pc:sldMk cId="1962431640" sldId="440"/>
        </pc:sldMkLst>
      </pc:sldChg>
      <pc:sldChg chg="del">
        <pc:chgData name="Karen McPherson" userId="a617b3c1-c87c-4e86-b665-f62224407cb8" providerId="ADAL" clId="{CA73A39E-2E90-4FC3-A979-3ABE6A1E2729}" dt="2023-12-01T15:48:19.047" v="23" actId="47"/>
        <pc:sldMkLst>
          <pc:docMk/>
          <pc:sldMk cId="2312468735" sldId="441"/>
        </pc:sldMkLst>
      </pc:sldChg>
      <pc:sldChg chg="del">
        <pc:chgData name="Karen McPherson" userId="a617b3c1-c87c-4e86-b665-f62224407cb8" providerId="ADAL" clId="{CA73A39E-2E90-4FC3-A979-3ABE6A1E2729}" dt="2023-12-01T15:48:19.047" v="23" actId="47"/>
        <pc:sldMkLst>
          <pc:docMk/>
          <pc:sldMk cId="844281438" sldId="442"/>
        </pc:sldMkLst>
      </pc:sldChg>
      <pc:sldChg chg="del">
        <pc:chgData name="Karen McPherson" userId="a617b3c1-c87c-4e86-b665-f62224407cb8" providerId="ADAL" clId="{CA73A39E-2E90-4FC3-A979-3ABE6A1E2729}" dt="2023-12-01T15:48:19.047" v="23" actId="47"/>
        <pc:sldMkLst>
          <pc:docMk/>
          <pc:sldMk cId="2671087509" sldId="443"/>
        </pc:sldMkLst>
      </pc:sldChg>
      <pc:sldChg chg="del">
        <pc:chgData name="Karen McPherson" userId="a617b3c1-c87c-4e86-b665-f62224407cb8" providerId="ADAL" clId="{CA73A39E-2E90-4FC3-A979-3ABE6A1E2729}" dt="2023-12-01T15:48:19.047" v="23" actId="47"/>
        <pc:sldMkLst>
          <pc:docMk/>
          <pc:sldMk cId="2701095547" sldId="445"/>
        </pc:sldMkLst>
      </pc:sldChg>
      <pc:sldChg chg="del">
        <pc:chgData name="Karen McPherson" userId="a617b3c1-c87c-4e86-b665-f62224407cb8" providerId="ADAL" clId="{CA73A39E-2E90-4FC3-A979-3ABE6A1E2729}" dt="2023-12-01T15:48:19.047" v="23" actId="47"/>
        <pc:sldMkLst>
          <pc:docMk/>
          <pc:sldMk cId="2849785512" sldId="446"/>
        </pc:sldMkLst>
      </pc:sldChg>
      <pc:sldChg chg="del">
        <pc:chgData name="Karen McPherson" userId="a617b3c1-c87c-4e86-b665-f62224407cb8" providerId="ADAL" clId="{CA73A39E-2E90-4FC3-A979-3ABE6A1E2729}" dt="2023-12-01T15:48:19.047" v="23" actId="47"/>
        <pc:sldMkLst>
          <pc:docMk/>
          <pc:sldMk cId="1455574683" sldId="447"/>
        </pc:sldMkLst>
      </pc:sldChg>
      <pc:sldChg chg="del">
        <pc:chgData name="Karen McPherson" userId="a617b3c1-c87c-4e86-b665-f62224407cb8" providerId="ADAL" clId="{CA73A39E-2E90-4FC3-A979-3ABE6A1E2729}" dt="2023-12-01T15:48:19.047" v="23" actId="47"/>
        <pc:sldMkLst>
          <pc:docMk/>
          <pc:sldMk cId="1593336398" sldId="448"/>
        </pc:sldMkLst>
      </pc:sldChg>
      <pc:sldChg chg="del">
        <pc:chgData name="Karen McPherson" userId="a617b3c1-c87c-4e86-b665-f62224407cb8" providerId="ADAL" clId="{CA73A39E-2E90-4FC3-A979-3ABE6A1E2729}" dt="2023-12-01T15:48:19.047" v="23" actId="47"/>
        <pc:sldMkLst>
          <pc:docMk/>
          <pc:sldMk cId="2324819737" sldId="449"/>
        </pc:sldMkLst>
      </pc:sldChg>
    </pc:docChg>
  </pc:docChgLst>
  <pc:docChgLst>
    <pc:chgData name="Karen McPherson" userId="S::karen.mcpherson_necsws.com#ext#@birminghamcitycouncil.onmicrosoft.com::2a9f0f23-b44d-4b86-844b-bf8170181fc9" providerId="AD" clId="Web-{AA4415D3-242D-425B-83E4-8D6D93D7E892}"/>
    <pc:docChg chg="modSld">
      <pc:chgData name="Karen McPherson" userId="S::karen.mcpherson_necsws.com#ext#@birminghamcitycouncil.onmicrosoft.com::2a9f0f23-b44d-4b86-844b-bf8170181fc9" providerId="AD" clId="Web-{AA4415D3-242D-425B-83E4-8D6D93D7E892}" dt="2023-12-04T17:14:10.798" v="8" actId="1076"/>
      <pc:docMkLst>
        <pc:docMk/>
      </pc:docMkLst>
      <pc:sldChg chg="addSp delSp modSp">
        <pc:chgData name="Karen McPherson" userId="S::karen.mcpherson_necsws.com#ext#@birminghamcitycouncil.onmicrosoft.com::2a9f0f23-b44d-4b86-844b-bf8170181fc9" providerId="AD" clId="Web-{AA4415D3-242D-425B-83E4-8D6D93D7E892}" dt="2023-12-04T17:14:10.798" v="8" actId="1076"/>
        <pc:sldMkLst>
          <pc:docMk/>
          <pc:sldMk cId="936598925" sldId="404"/>
        </pc:sldMkLst>
        <pc:picChg chg="add mod">
          <ac:chgData name="Karen McPherson" userId="S::karen.mcpherson_necsws.com#ext#@birminghamcitycouncil.onmicrosoft.com::2a9f0f23-b44d-4b86-844b-bf8170181fc9" providerId="AD" clId="Web-{AA4415D3-242D-425B-83E4-8D6D93D7E892}" dt="2023-12-04T17:11:20.152" v="2" actId="1076"/>
          <ac:picMkLst>
            <pc:docMk/>
            <pc:sldMk cId="936598925" sldId="404"/>
            <ac:picMk id="4" creationId="{E01E85CE-218A-DF38-263A-CF08D97B99E6}"/>
          </ac:picMkLst>
        </pc:picChg>
        <pc:picChg chg="add mod">
          <ac:chgData name="Karen McPherson" userId="S::karen.mcpherson_necsws.com#ext#@birminghamcitycouncil.onmicrosoft.com::2a9f0f23-b44d-4b86-844b-bf8170181fc9" providerId="AD" clId="Web-{AA4415D3-242D-425B-83E4-8D6D93D7E892}" dt="2023-12-04T17:12:57.217" v="5" actId="1076"/>
          <ac:picMkLst>
            <pc:docMk/>
            <pc:sldMk cId="936598925" sldId="404"/>
            <ac:picMk id="6" creationId="{81C531C9-1EF9-628F-BF3E-FFC155C9C19A}"/>
          </ac:picMkLst>
        </pc:picChg>
        <pc:picChg chg="add mod">
          <ac:chgData name="Karen McPherson" userId="S::karen.mcpherson_necsws.com#ext#@birminghamcitycouncil.onmicrosoft.com::2a9f0f23-b44d-4b86-844b-bf8170181fc9" providerId="AD" clId="Web-{AA4415D3-242D-425B-83E4-8D6D93D7E892}" dt="2023-12-04T17:14:10.798" v="8" actId="1076"/>
          <ac:picMkLst>
            <pc:docMk/>
            <pc:sldMk cId="936598925" sldId="404"/>
            <ac:picMk id="8" creationId="{1EDFE7B2-0BA4-6D96-C678-D15E15F10909}"/>
          </ac:picMkLst>
        </pc:picChg>
        <pc:picChg chg="del">
          <ac:chgData name="Karen McPherson" userId="S::karen.mcpherson_necsws.com#ext#@birminghamcitycouncil.onmicrosoft.com::2a9f0f23-b44d-4b86-844b-bf8170181fc9" providerId="AD" clId="Web-{AA4415D3-242D-425B-83E4-8D6D93D7E892}" dt="2023-12-04T17:11:13.558" v="0"/>
          <ac:picMkLst>
            <pc:docMk/>
            <pc:sldMk cId="936598925" sldId="404"/>
            <ac:picMk id="17" creationId="{E2247D00-4EA4-EB64-588E-60565C098313}"/>
          </ac:picMkLst>
        </pc:picChg>
        <pc:picChg chg="del">
          <ac:chgData name="Karen McPherson" userId="S::karen.mcpherson_necsws.com#ext#@birminghamcitycouncil.onmicrosoft.com::2a9f0f23-b44d-4b86-844b-bf8170181fc9" providerId="AD" clId="Web-{AA4415D3-242D-425B-83E4-8D6D93D7E892}" dt="2023-12-04T17:12:49.358" v="3"/>
          <ac:picMkLst>
            <pc:docMk/>
            <pc:sldMk cId="936598925" sldId="404"/>
            <ac:picMk id="21" creationId="{20EC0E1C-25C4-C086-9B8C-7C6CF50931CF}"/>
          </ac:picMkLst>
        </pc:picChg>
      </pc:sldChg>
    </pc:docChg>
  </pc:docChgLst>
  <pc:docChgLst>
    <pc:chgData name="Anna Horton" userId="S::anna.horton_wearesnook.com#ext#@birminghamcitycouncil.onmicrosoft.com::d9baa173-7c4d-43a2-85ba-0d0ba619110d" providerId="AD" clId="Web-{A202F510-8E65-BE45-4DD0-435DD7122C07}"/>
    <pc:docChg chg="addSld delSld modSld sldOrd">
      <pc:chgData name="Anna Horton" userId="S::anna.horton_wearesnook.com#ext#@birminghamcitycouncil.onmicrosoft.com::d9baa173-7c4d-43a2-85ba-0d0ba619110d" providerId="AD" clId="Web-{A202F510-8E65-BE45-4DD0-435DD7122C07}" dt="2023-12-05T15:47:52.420" v="1832" actId="20577"/>
      <pc:docMkLst>
        <pc:docMk/>
      </pc:docMkLst>
      <pc:sldChg chg="modSp">
        <pc:chgData name="Anna Horton" userId="S::anna.horton_wearesnook.com#ext#@birminghamcitycouncil.onmicrosoft.com::d9baa173-7c4d-43a2-85ba-0d0ba619110d" providerId="AD" clId="Web-{A202F510-8E65-BE45-4DD0-435DD7122C07}" dt="2023-12-05T15:46:30.746" v="1825" actId="20577"/>
        <pc:sldMkLst>
          <pc:docMk/>
          <pc:sldMk cId="923649000" sldId="411"/>
        </pc:sldMkLst>
        <pc:spChg chg="mod">
          <ac:chgData name="Anna Horton" userId="S::anna.horton_wearesnook.com#ext#@birminghamcitycouncil.onmicrosoft.com::d9baa173-7c4d-43a2-85ba-0d0ba619110d" providerId="AD" clId="Web-{A202F510-8E65-BE45-4DD0-435DD7122C07}" dt="2023-12-05T15:46:30.746" v="1825" actId="20577"/>
          <ac:spMkLst>
            <pc:docMk/>
            <pc:sldMk cId="923649000" sldId="411"/>
            <ac:spMk id="3" creationId="{14CB6822-AACF-C563-9445-3567864A7C70}"/>
          </ac:spMkLst>
        </pc:spChg>
        <pc:spChg chg="mod">
          <ac:chgData name="Anna Horton" userId="S::anna.horton_wearesnook.com#ext#@birminghamcitycouncil.onmicrosoft.com::d9baa173-7c4d-43a2-85ba-0d0ba619110d" providerId="AD" clId="Web-{A202F510-8E65-BE45-4DD0-435DD7122C07}" dt="2023-12-05T15:45:03.962" v="1733" actId="20577"/>
          <ac:spMkLst>
            <pc:docMk/>
            <pc:sldMk cId="923649000" sldId="411"/>
            <ac:spMk id="12" creationId="{F2CF457A-6BD7-158F-A844-3D238F91287C}"/>
          </ac:spMkLst>
        </pc:spChg>
      </pc:sldChg>
      <pc:sldChg chg="add del">
        <pc:chgData name="Anna Horton" userId="S::anna.horton_wearesnook.com#ext#@birminghamcitycouncil.onmicrosoft.com::d9baa173-7c4d-43a2-85ba-0d0ba619110d" providerId="AD" clId="Web-{A202F510-8E65-BE45-4DD0-435DD7122C07}" dt="2023-12-05T13:54:47.655" v="46"/>
        <pc:sldMkLst>
          <pc:docMk/>
          <pc:sldMk cId="1327103688" sldId="412"/>
        </pc:sldMkLst>
      </pc:sldChg>
      <pc:sldChg chg="del">
        <pc:chgData name="Anna Horton" userId="S::anna.horton_wearesnook.com#ext#@birminghamcitycouncil.onmicrosoft.com::d9baa173-7c4d-43a2-85ba-0d0ba619110d" providerId="AD" clId="Web-{A202F510-8E65-BE45-4DD0-435DD7122C07}" dt="2023-12-05T15:23:23.079" v="1174"/>
        <pc:sldMkLst>
          <pc:docMk/>
          <pc:sldMk cId="3450409407" sldId="412"/>
        </pc:sldMkLst>
      </pc:sldChg>
      <pc:sldChg chg="addSp delSp modSp add ord replId">
        <pc:chgData name="Anna Horton" userId="S::anna.horton_wearesnook.com#ext#@birminghamcitycouncil.onmicrosoft.com::d9baa173-7c4d-43a2-85ba-0d0ba619110d" providerId="AD" clId="Web-{A202F510-8E65-BE45-4DD0-435DD7122C07}" dt="2023-12-05T15:34:53.553" v="1560"/>
        <pc:sldMkLst>
          <pc:docMk/>
          <pc:sldMk cId="3857247203" sldId="413"/>
        </pc:sldMkLst>
        <pc:spChg chg="mod">
          <ac:chgData name="Anna Horton" userId="S::anna.horton_wearesnook.com#ext#@birminghamcitycouncil.onmicrosoft.com::d9baa173-7c4d-43a2-85ba-0d0ba619110d" providerId="AD" clId="Web-{A202F510-8E65-BE45-4DD0-435DD7122C07}" dt="2023-12-05T14:02:06.172" v="270" actId="20577"/>
          <ac:spMkLst>
            <pc:docMk/>
            <pc:sldMk cId="3857247203" sldId="413"/>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34:48.272" v="1558" actId="1076"/>
          <ac:spMkLst>
            <pc:docMk/>
            <pc:sldMk cId="3857247203" sldId="413"/>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34:31.599" v="1554" actId="20577"/>
          <ac:spMkLst>
            <pc:docMk/>
            <pc:sldMk cId="3857247203" sldId="413"/>
            <ac:spMk id="7" creationId="{0D735954-BE7A-ECA0-D12E-E6ADAF842964}"/>
          </ac:spMkLst>
        </pc:spChg>
        <pc:picChg chg="del">
          <ac:chgData name="Anna Horton" userId="S::anna.horton_wearesnook.com#ext#@birminghamcitycouncil.onmicrosoft.com::d9baa173-7c4d-43a2-85ba-0d0ba619110d" providerId="AD" clId="Web-{A202F510-8E65-BE45-4DD0-435DD7122C07}" dt="2023-12-05T13:54:01.122" v="3"/>
          <ac:picMkLst>
            <pc:docMk/>
            <pc:sldMk cId="3857247203" sldId="413"/>
            <ac:picMk id="3" creationId="{33E9D53A-2EAC-CAE6-5DD1-0A89CD04C0A0}"/>
          </ac:picMkLst>
        </pc:picChg>
        <pc:picChg chg="add mod modCrop">
          <ac:chgData name="Anna Horton" userId="S::anna.horton_wearesnook.com#ext#@birminghamcitycouncil.onmicrosoft.com::d9baa173-7c4d-43a2-85ba-0d0ba619110d" providerId="AD" clId="Web-{A202F510-8E65-BE45-4DD0-435DD7122C07}" dt="2023-12-05T15:34:53.553" v="1560"/>
          <ac:picMkLst>
            <pc:docMk/>
            <pc:sldMk cId="3857247203" sldId="413"/>
            <ac:picMk id="3" creationId="{C8B257DB-271C-A936-F728-AB883A70A45C}"/>
          </ac:picMkLst>
        </pc:picChg>
      </pc:sldChg>
      <pc:sldChg chg="addSp delSp modSp add replId">
        <pc:chgData name="Anna Horton" userId="S::anna.horton_wearesnook.com#ext#@birminghamcitycouncil.onmicrosoft.com::d9baa173-7c4d-43a2-85ba-0d0ba619110d" providerId="AD" clId="Web-{A202F510-8E65-BE45-4DD0-435DD7122C07}" dt="2023-12-05T15:35:35.711" v="1569" actId="20577"/>
        <pc:sldMkLst>
          <pc:docMk/>
          <pc:sldMk cId="1962011765" sldId="414"/>
        </pc:sldMkLst>
        <pc:spChg chg="mod">
          <ac:chgData name="Anna Horton" userId="S::anna.horton_wearesnook.com#ext#@birminghamcitycouncil.onmicrosoft.com::d9baa173-7c4d-43a2-85ba-0d0ba619110d" providerId="AD" clId="Web-{A202F510-8E65-BE45-4DD0-435DD7122C07}" dt="2023-12-05T15:35:35.711" v="1569" actId="20577"/>
          <ac:spMkLst>
            <pc:docMk/>
            <pc:sldMk cId="1962011765" sldId="414"/>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3:57:35.036" v="115" actId="20577"/>
          <ac:spMkLst>
            <pc:docMk/>
            <pc:sldMk cId="1962011765" sldId="414"/>
            <ac:spMk id="7" creationId="{0D735954-BE7A-ECA0-D12E-E6ADAF842964}"/>
          </ac:spMkLst>
        </pc:spChg>
        <pc:picChg chg="add del mod modCrop">
          <ac:chgData name="Anna Horton" userId="S::anna.horton_wearesnook.com#ext#@birminghamcitycouncil.onmicrosoft.com::d9baa173-7c4d-43a2-85ba-0d0ba619110d" providerId="AD" clId="Web-{A202F510-8E65-BE45-4DD0-435DD7122C07}" dt="2023-12-05T15:33:05.659" v="1520"/>
          <ac:picMkLst>
            <pc:docMk/>
            <pc:sldMk cId="1962011765" sldId="414"/>
            <ac:picMk id="3" creationId="{5BAA7FB9-1D03-0493-9873-39BBEF5B5E3D}"/>
          </ac:picMkLst>
        </pc:picChg>
        <pc:picChg chg="add mod">
          <ac:chgData name="Anna Horton" userId="S::anna.horton_wearesnook.com#ext#@birminghamcitycouncil.onmicrosoft.com::d9baa173-7c4d-43a2-85ba-0d0ba619110d" providerId="AD" clId="Web-{A202F510-8E65-BE45-4DD0-435DD7122C07}" dt="2023-12-05T15:33:19.253" v="1525"/>
          <ac:picMkLst>
            <pc:docMk/>
            <pc:sldMk cId="1962011765" sldId="414"/>
            <ac:picMk id="4" creationId="{850C1141-64DB-5874-8F58-8F2750B5C589}"/>
          </ac:picMkLst>
        </pc:picChg>
      </pc:sldChg>
      <pc:sldChg chg="addSp modSp add ord replId">
        <pc:chgData name="Anna Horton" userId="S::anna.horton_wearesnook.com#ext#@birminghamcitycouncil.onmicrosoft.com::d9baa173-7c4d-43a2-85ba-0d0ba619110d" providerId="AD" clId="Web-{A202F510-8E65-BE45-4DD0-435DD7122C07}" dt="2023-12-05T15:37:08.245" v="1588" actId="20577"/>
        <pc:sldMkLst>
          <pc:docMk/>
          <pc:sldMk cId="949412436" sldId="415"/>
        </pc:sldMkLst>
        <pc:spChg chg="mod">
          <ac:chgData name="Anna Horton" userId="S::anna.horton_wearesnook.com#ext#@birminghamcitycouncil.onmicrosoft.com::d9baa173-7c4d-43a2-85ba-0d0ba619110d" providerId="AD" clId="Web-{A202F510-8E65-BE45-4DD0-435DD7122C07}" dt="2023-12-05T13:59:03.993" v="138" actId="20577"/>
          <ac:spMkLst>
            <pc:docMk/>
            <pc:sldMk cId="949412436" sldId="415"/>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37:08.245" v="1588" actId="20577"/>
          <ac:spMkLst>
            <pc:docMk/>
            <pc:sldMk cId="949412436" sldId="415"/>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35:28.789" v="1567" actId="20577"/>
          <ac:spMkLst>
            <pc:docMk/>
            <pc:sldMk cId="949412436" sldId="415"/>
            <ac:spMk id="7" creationId="{0D735954-BE7A-ECA0-D12E-E6ADAF842964}"/>
          </ac:spMkLst>
        </pc:spChg>
        <pc:picChg chg="add">
          <ac:chgData name="Anna Horton" userId="S::anna.horton_wearesnook.com#ext#@birminghamcitycouncil.onmicrosoft.com::d9baa173-7c4d-43a2-85ba-0d0ba619110d" providerId="AD" clId="Web-{A202F510-8E65-BE45-4DD0-435DD7122C07}" dt="2023-12-05T15:33:03.503" v="1519"/>
          <ac:picMkLst>
            <pc:docMk/>
            <pc:sldMk cId="949412436" sldId="415"/>
            <ac:picMk id="4" creationId="{AFAED09C-9840-1B80-A14A-A95DB3F6A20C}"/>
          </ac:picMkLst>
        </pc:picChg>
      </pc:sldChg>
      <pc:sldChg chg="addSp delSp modSp add replId">
        <pc:chgData name="Anna Horton" userId="S::anna.horton_wearesnook.com#ext#@birminghamcitycouncil.onmicrosoft.com::d9baa173-7c4d-43a2-85ba-0d0ba619110d" providerId="AD" clId="Web-{A202F510-8E65-BE45-4DD0-435DD7122C07}" dt="2023-12-05T15:26:17.506" v="1509" actId="20577"/>
        <pc:sldMkLst>
          <pc:docMk/>
          <pc:sldMk cId="2781605705" sldId="416"/>
        </pc:sldMkLst>
        <pc:spChg chg="mod">
          <ac:chgData name="Anna Horton" userId="S::anna.horton_wearesnook.com#ext#@birminghamcitycouncil.onmicrosoft.com::d9baa173-7c4d-43a2-85ba-0d0ba619110d" providerId="AD" clId="Web-{A202F510-8E65-BE45-4DD0-435DD7122C07}" dt="2023-12-05T14:00:51.716" v="259" actId="20577"/>
          <ac:spMkLst>
            <pc:docMk/>
            <pc:sldMk cId="2781605705" sldId="416"/>
            <ac:spMk id="2" creationId="{65B8B7B2-55A8-A985-FEDC-A017C211184B}"/>
          </ac:spMkLst>
        </pc:spChg>
        <pc:spChg chg="add mod">
          <ac:chgData name="Anna Horton" userId="S::anna.horton_wearesnook.com#ext#@birminghamcitycouncil.onmicrosoft.com::d9baa173-7c4d-43a2-85ba-0d0ba619110d" providerId="AD" clId="Web-{A202F510-8E65-BE45-4DD0-435DD7122C07}" dt="2023-12-05T15:26:17.506" v="1509" actId="20577"/>
          <ac:spMkLst>
            <pc:docMk/>
            <pc:sldMk cId="2781605705" sldId="416"/>
            <ac:spMk id="3" creationId="{2A6AD19E-6EFE-7AC2-50C8-D2A0ED546EDE}"/>
          </ac:spMkLst>
        </pc:spChg>
        <pc:spChg chg="del">
          <ac:chgData name="Anna Horton" userId="S::anna.horton_wearesnook.com#ext#@birminghamcitycouncil.onmicrosoft.com::d9baa173-7c4d-43a2-85ba-0d0ba619110d" providerId="AD" clId="Web-{A202F510-8E65-BE45-4DD0-435DD7122C07}" dt="2023-12-05T14:00:42.059" v="246"/>
          <ac:spMkLst>
            <pc:docMk/>
            <pc:sldMk cId="2781605705" sldId="416"/>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4:00:44.825" v="247" actId="1076"/>
          <ac:spMkLst>
            <pc:docMk/>
            <pc:sldMk cId="2781605705" sldId="416"/>
            <ac:spMk id="7" creationId="{0D735954-BE7A-ECA0-D12E-E6ADAF842964}"/>
          </ac:spMkLst>
        </pc:spChg>
      </pc:sldChg>
      <pc:sldChg chg="addSp modSp add ord replId">
        <pc:chgData name="Anna Horton" userId="S::anna.horton_wearesnook.com#ext#@birminghamcitycouncil.onmicrosoft.com::d9baa173-7c4d-43a2-85ba-0d0ba619110d" providerId="AD" clId="Web-{A202F510-8E65-BE45-4DD0-435DD7122C07}" dt="2023-12-05T15:37:24.198" v="1591" actId="1076"/>
        <pc:sldMkLst>
          <pc:docMk/>
          <pc:sldMk cId="549825080" sldId="418"/>
        </pc:sldMkLst>
        <pc:spChg chg="mod">
          <ac:chgData name="Anna Horton" userId="S::anna.horton_wearesnook.com#ext#@birminghamcitycouncil.onmicrosoft.com::d9baa173-7c4d-43a2-85ba-0d0ba619110d" providerId="AD" clId="Web-{A202F510-8E65-BE45-4DD0-435DD7122C07}" dt="2023-12-05T14:15:14.609" v="390" actId="20577"/>
          <ac:spMkLst>
            <pc:docMk/>
            <pc:sldMk cId="549825080" sldId="418"/>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37:24.198" v="1591" actId="1076"/>
          <ac:spMkLst>
            <pc:docMk/>
            <pc:sldMk cId="549825080" sldId="418"/>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35:22.992" v="1565" actId="20577"/>
          <ac:spMkLst>
            <pc:docMk/>
            <pc:sldMk cId="549825080" sldId="418"/>
            <ac:spMk id="7" creationId="{0D735954-BE7A-ECA0-D12E-E6ADAF842964}"/>
          </ac:spMkLst>
        </pc:spChg>
        <pc:picChg chg="add mod">
          <ac:chgData name="Anna Horton" userId="S::anna.horton_wearesnook.com#ext#@birminghamcitycouncil.onmicrosoft.com::d9baa173-7c4d-43a2-85ba-0d0ba619110d" providerId="AD" clId="Web-{A202F510-8E65-BE45-4DD0-435DD7122C07}" dt="2023-12-05T15:35:17.866" v="1563"/>
          <ac:picMkLst>
            <pc:docMk/>
            <pc:sldMk cId="549825080" sldId="418"/>
            <ac:picMk id="3" creationId="{DBA47E8A-92FA-D7AD-7AAF-B3FE570646CF}"/>
          </ac:picMkLst>
        </pc:picChg>
      </pc:sldChg>
      <pc:sldChg chg="add del ord replId">
        <pc:chgData name="Anna Horton" userId="S::anna.horton_wearesnook.com#ext#@birminghamcitycouncil.onmicrosoft.com::d9baa173-7c4d-43a2-85ba-0d0ba619110d" providerId="AD" clId="Web-{A202F510-8E65-BE45-4DD0-435DD7122C07}" dt="2023-12-05T14:01:42.515" v="262"/>
        <pc:sldMkLst>
          <pc:docMk/>
          <pc:sldMk cId="2556261877" sldId="418"/>
        </pc:sldMkLst>
      </pc:sldChg>
      <pc:sldChg chg="addSp modSp add ord replId">
        <pc:chgData name="Anna Horton" userId="S::anna.horton_wearesnook.com#ext#@birminghamcitycouncil.onmicrosoft.com::d9baa173-7c4d-43a2-85ba-0d0ba619110d" providerId="AD" clId="Web-{A202F510-8E65-BE45-4DD0-435DD7122C07}" dt="2023-12-05T15:40:30.219" v="1671"/>
        <pc:sldMkLst>
          <pc:docMk/>
          <pc:sldMk cId="7689858" sldId="419"/>
        </pc:sldMkLst>
        <pc:spChg chg="mod">
          <ac:chgData name="Anna Horton" userId="S::anna.horton_wearesnook.com#ext#@birminghamcitycouncil.onmicrosoft.com::d9baa173-7c4d-43a2-85ba-0d0ba619110d" providerId="AD" clId="Web-{A202F510-8E65-BE45-4DD0-435DD7122C07}" dt="2023-12-05T14:23:43.911" v="588" actId="20577"/>
          <ac:spMkLst>
            <pc:docMk/>
            <pc:sldMk cId="7689858" sldId="419"/>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40:03.594" v="1665" actId="20577"/>
          <ac:spMkLst>
            <pc:docMk/>
            <pc:sldMk cId="7689858" sldId="419"/>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39:59.297" v="1663" actId="1076"/>
          <ac:spMkLst>
            <pc:docMk/>
            <pc:sldMk cId="7689858" sldId="419"/>
            <ac:spMk id="7" creationId="{0D735954-BE7A-ECA0-D12E-E6ADAF842964}"/>
          </ac:spMkLst>
        </pc:spChg>
        <pc:picChg chg="add mod modCrop">
          <ac:chgData name="Anna Horton" userId="S::anna.horton_wearesnook.com#ext#@birminghamcitycouncil.onmicrosoft.com::d9baa173-7c4d-43a2-85ba-0d0ba619110d" providerId="AD" clId="Web-{A202F510-8E65-BE45-4DD0-435DD7122C07}" dt="2023-12-05T15:40:30.219" v="1671"/>
          <ac:picMkLst>
            <pc:docMk/>
            <pc:sldMk cId="7689858" sldId="419"/>
            <ac:picMk id="3" creationId="{618A2440-2F20-0033-70D8-0D38EE0E1EDD}"/>
          </ac:picMkLst>
        </pc:picChg>
      </pc:sldChg>
      <pc:sldChg chg="addSp delSp modSp">
        <pc:chgData name="Anna Horton" userId="S::anna.horton_wearesnook.com#ext#@birminghamcitycouncil.onmicrosoft.com::d9baa173-7c4d-43a2-85ba-0d0ba619110d" providerId="AD" clId="Web-{A202F510-8E65-BE45-4DD0-435DD7122C07}" dt="2023-12-05T15:41:10.596" v="1679" actId="20577"/>
        <pc:sldMkLst>
          <pc:docMk/>
          <pc:sldMk cId="2567809045" sldId="424"/>
        </pc:sldMkLst>
        <pc:spChg chg="add del mod">
          <ac:chgData name="Anna Horton" userId="S::anna.horton_wearesnook.com#ext#@birminghamcitycouncil.onmicrosoft.com::d9baa173-7c4d-43a2-85ba-0d0ba619110d" providerId="AD" clId="Web-{A202F510-8E65-BE45-4DD0-435DD7122C07}" dt="2023-12-05T14:27:30.904" v="698"/>
          <ac:spMkLst>
            <pc:docMk/>
            <pc:sldMk cId="2567809045" sldId="424"/>
            <ac:spMk id="3" creationId="{F82E2EB9-BA52-FF2C-C895-1E0F124F1175}"/>
          </ac:spMkLst>
        </pc:spChg>
        <pc:spChg chg="mod">
          <ac:chgData name="Anna Horton" userId="S::anna.horton_wearesnook.com#ext#@birminghamcitycouncil.onmicrosoft.com::d9baa173-7c4d-43a2-85ba-0d0ba619110d" providerId="AD" clId="Web-{A202F510-8E65-BE45-4DD0-435DD7122C07}" dt="2023-12-05T15:41:06.767" v="1677" actId="20577"/>
          <ac:spMkLst>
            <pc:docMk/>
            <pc:sldMk cId="2567809045" sldId="424"/>
            <ac:spMk id="6" creationId="{BDC1422E-9B9A-4AAB-DC39-1851A6EA2A2A}"/>
          </ac:spMkLst>
        </pc:spChg>
        <pc:spChg chg="del">
          <ac:chgData name="Anna Horton" userId="S::anna.horton_wearesnook.com#ext#@birminghamcitycouncil.onmicrosoft.com::d9baa173-7c4d-43a2-85ba-0d0ba619110d" providerId="AD" clId="Web-{A202F510-8E65-BE45-4DD0-435DD7122C07}" dt="2023-12-05T14:27:23.763" v="695"/>
          <ac:spMkLst>
            <pc:docMk/>
            <pc:sldMk cId="2567809045" sldId="424"/>
            <ac:spMk id="7" creationId="{0D735954-BE7A-ECA0-D12E-E6ADAF842964}"/>
          </ac:spMkLst>
        </pc:spChg>
        <pc:spChg chg="add mod">
          <ac:chgData name="Anna Horton" userId="S::anna.horton_wearesnook.com#ext#@birminghamcitycouncil.onmicrosoft.com::d9baa173-7c4d-43a2-85ba-0d0ba619110d" providerId="AD" clId="Web-{A202F510-8E65-BE45-4DD0-435DD7122C07}" dt="2023-12-05T15:41:10.596" v="1679" actId="20577"/>
          <ac:spMkLst>
            <pc:docMk/>
            <pc:sldMk cId="2567809045" sldId="424"/>
            <ac:spMk id="8" creationId="{8F3749AF-9BCC-F3AC-7642-22446A2959B4}"/>
          </ac:spMkLst>
        </pc:spChg>
        <pc:picChg chg="add mod">
          <ac:chgData name="Anna Horton" userId="S::anna.horton_wearesnook.com#ext#@birminghamcitycouncil.onmicrosoft.com::d9baa173-7c4d-43a2-85ba-0d0ba619110d" providerId="AD" clId="Web-{A202F510-8E65-BE45-4DD0-435DD7122C07}" dt="2023-12-05T15:41:00.611" v="1675"/>
          <ac:picMkLst>
            <pc:docMk/>
            <pc:sldMk cId="2567809045" sldId="424"/>
            <ac:picMk id="3" creationId="{7EE8F40F-AF46-B918-2B2A-8FA3BB32BEF4}"/>
          </ac:picMkLst>
        </pc:picChg>
        <pc:picChg chg="del">
          <ac:chgData name="Anna Horton" userId="S::anna.horton_wearesnook.com#ext#@birminghamcitycouncil.onmicrosoft.com::d9baa173-7c4d-43a2-85ba-0d0ba619110d" providerId="AD" clId="Web-{A202F510-8E65-BE45-4DD0-435DD7122C07}" dt="2023-12-05T15:40:51.892" v="1672"/>
          <ac:picMkLst>
            <pc:docMk/>
            <pc:sldMk cId="2567809045" sldId="424"/>
            <ac:picMk id="4" creationId="{BE8C0F15-891F-A900-39D2-441ACEA7AA1E}"/>
          </ac:picMkLst>
        </pc:picChg>
      </pc:sldChg>
      <pc:sldChg chg="addSp modSp">
        <pc:chgData name="Anna Horton" userId="S::anna.horton_wearesnook.com#ext#@birminghamcitycouncil.onmicrosoft.com::d9baa173-7c4d-43a2-85ba-0d0ba619110d" providerId="AD" clId="Web-{A202F510-8E65-BE45-4DD0-435DD7122C07}" dt="2023-12-05T15:44:48.305" v="1729"/>
        <pc:sldMkLst>
          <pc:docMk/>
          <pc:sldMk cId="817170675" sldId="427"/>
        </pc:sldMkLst>
        <pc:picChg chg="add mod modCrop">
          <ac:chgData name="Anna Horton" userId="S::anna.horton_wearesnook.com#ext#@birminghamcitycouncil.onmicrosoft.com::d9baa173-7c4d-43a2-85ba-0d0ba619110d" providerId="AD" clId="Web-{A202F510-8E65-BE45-4DD0-435DD7122C07}" dt="2023-12-05T15:44:48.305" v="1729"/>
          <ac:picMkLst>
            <pc:docMk/>
            <pc:sldMk cId="817170675" sldId="427"/>
            <ac:picMk id="4" creationId="{44CC3069-7F9D-B525-0A5D-177A980EDE87}"/>
          </ac:picMkLst>
        </pc:picChg>
      </pc:sldChg>
      <pc:sldChg chg="del">
        <pc:chgData name="Anna Horton" userId="S::anna.horton_wearesnook.com#ext#@birminghamcitycouncil.onmicrosoft.com::d9baa173-7c4d-43a2-85ba-0d0ba619110d" providerId="AD" clId="Web-{A202F510-8E65-BE45-4DD0-435DD7122C07}" dt="2023-12-05T14:38:03.867" v="890"/>
        <pc:sldMkLst>
          <pc:docMk/>
          <pc:sldMk cId="495175976" sldId="430"/>
        </pc:sldMkLst>
      </pc:sldChg>
      <pc:sldChg chg="modSp add del ord replId">
        <pc:chgData name="Anna Horton" userId="S::anna.horton_wearesnook.com#ext#@birminghamcitycouncil.onmicrosoft.com::d9baa173-7c4d-43a2-85ba-0d0ba619110d" providerId="AD" clId="Web-{A202F510-8E65-BE45-4DD0-435DD7122C07}" dt="2023-12-05T14:27:12.357" v="694"/>
        <pc:sldMkLst>
          <pc:docMk/>
          <pc:sldMk cId="999812929" sldId="431"/>
        </pc:sldMkLst>
        <pc:spChg chg="mod">
          <ac:chgData name="Anna Horton" userId="S::anna.horton_wearesnook.com#ext#@birminghamcitycouncil.onmicrosoft.com::d9baa173-7c4d-43a2-85ba-0d0ba619110d" providerId="AD" clId="Web-{A202F510-8E65-BE45-4DD0-435DD7122C07}" dt="2023-12-05T14:26:55.450" v="693" actId="20577"/>
          <ac:spMkLst>
            <pc:docMk/>
            <pc:sldMk cId="999812929" sldId="431"/>
            <ac:spMk id="2" creationId="{65B8B7B2-55A8-A985-FEDC-A017C211184B}"/>
          </ac:spMkLst>
        </pc:spChg>
      </pc:sldChg>
      <pc:sldChg chg="addSp delSp modSp add ord replId">
        <pc:chgData name="Anna Horton" userId="S::anna.horton_wearesnook.com#ext#@birminghamcitycouncil.onmicrosoft.com::d9baa173-7c4d-43a2-85ba-0d0ba619110d" providerId="AD" clId="Web-{A202F510-8E65-BE45-4DD0-435DD7122C07}" dt="2023-12-05T15:41:42.956" v="1687" actId="20577"/>
        <pc:sldMkLst>
          <pc:docMk/>
          <pc:sldMk cId="1617391368" sldId="431"/>
        </pc:sldMkLst>
        <pc:spChg chg="mod">
          <ac:chgData name="Anna Horton" userId="S::anna.horton_wearesnook.com#ext#@birminghamcitycouncil.onmicrosoft.com::d9baa173-7c4d-43a2-85ba-0d0ba619110d" providerId="AD" clId="Web-{A202F510-8E65-BE45-4DD0-435DD7122C07}" dt="2023-12-05T14:31:03.100" v="770" actId="20577"/>
          <ac:spMkLst>
            <pc:docMk/>
            <pc:sldMk cId="1617391368" sldId="431"/>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41:36.315" v="1684" actId="20577"/>
          <ac:spMkLst>
            <pc:docMk/>
            <pc:sldMk cId="1617391368" sldId="431"/>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41:42.956" v="1687" actId="20577"/>
          <ac:spMkLst>
            <pc:docMk/>
            <pc:sldMk cId="1617391368" sldId="431"/>
            <ac:spMk id="8" creationId="{8F3749AF-9BCC-F3AC-7642-22446A2959B4}"/>
          </ac:spMkLst>
        </pc:spChg>
        <pc:picChg chg="add mod">
          <ac:chgData name="Anna Horton" userId="S::anna.horton_wearesnook.com#ext#@birminghamcitycouncil.onmicrosoft.com::d9baa173-7c4d-43a2-85ba-0d0ba619110d" providerId="AD" clId="Web-{A202F510-8E65-BE45-4DD0-435DD7122C07}" dt="2023-12-05T15:41:31.284" v="1682"/>
          <ac:picMkLst>
            <pc:docMk/>
            <pc:sldMk cId="1617391368" sldId="431"/>
            <ac:picMk id="3" creationId="{D8E8E5F6-69B7-52EA-71F0-01D079946843}"/>
          </ac:picMkLst>
        </pc:picChg>
        <pc:picChg chg="del">
          <ac:chgData name="Anna Horton" userId="S::anna.horton_wearesnook.com#ext#@birminghamcitycouncil.onmicrosoft.com::d9baa173-7c4d-43a2-85ba-0d0ba619110d" providerId="AD" clId="Web-{A202F510-8E65-BE45-4DD0-435DD7122C07}" dt="2023-12-05T14:31:07.163" v="771"/>
          <ac:picMkLst>
            <pc:docMk/>
            <pc:sldMk cId="1617391368" sldId="431"/>
            <ac:picMk id="4" creationId="{BE8C0F15-891F-A900-39D2-441ACEA7AA1E}"/>
          </ac:picMkLst>
        </pc:picChg>
      </pc:sldChg>
      <pc:sldChg chg="addSp modSp add ord replId">
        <pc:chgData name="Anna Horton" userId="S::anna.horton_wearesnook.com#ext#@birminghamcitycouncil.onmicrosoft.com::d9baa173-7c4d-43a2-85ba-0d0ba619110d" providerId="AD" clId="Web-{A202F510-8E65-BE45-4DD0-435DD7122C07}" dt="2023-12-05T15:42:16.270" v="1700" actId="20577"/>
        <pc:sldMkLst>
          <pc:docMk/>
          <pc:sldMk cId="2548649232" sldId="432"/>
        </pc:sldMkLst>
        <pc:spChg chg="mod">
          <ac:chgData name="Anna Horton" userId="S::anna.horton_wearesnook.com#ext#@birminghamcitycouncil.onmicrosoft.com::d9baa173-7c4d-43a2-85ba-0d0ba619110d" providerId="AD" clId="Web-{A202F510-8E65-BE45-4DD0-435DD7122C07}" dt="2023-12-05T14:36:54.348" v="840" actId="20577"/>
          <ac:spMkLst>
            <pc:docMk/>
            <pc:sldMk cId="2548649232" sldId="432"/>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42:04.660" v="1692" actId="1076"/>
          <ac:spMkLst>
            <pc:docMk/>
            <pc:sldMk cId="2548649232" sldId="432"/>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42:16.270" v="1700" actId="20577"/>
          <ac:spMkLst>
            <pc:docMk/>
            <pc:sldMk cId="2548649232" sldId="432"/>
            <ac:spMk id="8" creationId="{8F3749AF-9BCC-F3AC-7642-22446A2959B4}"/>
          </ac:spMkLst>
        </pc:spChg>
        <pc:picChg chg="add mod">
          <ac:chgData name="Anna Horton" userId="S::anna.horton_wearesnook.com#ext#@birminghamcitycouncil.onmicrosoft.com::d9baa173-7c4d-43a2-85ba-0d0ba619110d" providerId="AD" clId="Web-{A202F510-8E65-BE45-4DD0-435DD7122C07}" dt="2023-12-05T15:42:08.629" v="1693"/>
          <ac:picMkLst>
            <pc:docMk/>
            <pc:sldMk cId="2548649232" sldId="432"/>
            <ac:picMk id="3" creationId="{3121ECB3-4EF0-6359-6D14-873D865B1D07}"/>
          </ac:picMkLst>
        </pc:picChg>
      </pc:sldChg>
      <pc:sldChg chg="addSp modSp add ord replId">
        <pc:chgData name="Anna Horton" userId="S::anna.horton_wearesnook.com#ext#@birminghamcitycouncil.onmicrosoft.com::d9baa173-7c4d-43a2-85ba-0d0ba619110d" providerId="AD" clId="Web-{A202F510-8E65-BE45-4DD0-435DD7122C07}" dt="2023-12-05T15:47:34.873" v="1827" actId="20577"/>
        <pc:sldMkLst>
          <pc:docMk/>
          <pc:sldMk cId="2826519397" sldId="433"/>
        </pc:sldMkLst>
        <pc:spChg chg="mod">
          <ac:chgData name="Anna Horton" userId="S::anna.horton_wearesnook.com#ext#@birminghamcitycouncil.onmicrosoft.com::d9baa173-7c4d-43a2-85ba-0d0ba619110d" providerId="AD" clId="Web-{A202F510-8E65-BE45-4DD0-435DD7122C07}" dt="2023-12-05T14:38:34.383" v="902" actId="20577"/>
          <ac:spMkLst>
            <pc:docMk/>
            <pc:sldMk cId="2826519397" sldId="433"/>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42:44.739" v="1707" actId="20577"/>
          <ac:spMkLst>
            <pc:docMk/>
            <pc:sldMk cId="2826519397" sldId="433"/>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47:34.873" v="1827" actId="20577"/>
          <ac:spMkLst>
            <pc:docMk/>
            <pc:sldMk cId="2826519397" sldId="433"/>
            <ac:spMk id="8" creationId="{8F3749AF-9BCC-F3AC-7642-22446A2959B4}"/>
          </ac:spMkLst>
        </pc:spChg>
        <pc:picChg chg="add mod modCrop">
          <ac:chgData name="Anna Horton" userId="S::anna.horton_wearesnook.com#ext#@birminghamcitycouncil.onmicrosoft.com::d9baa173-7c4d-43a2-85ba-0d0ba619110d" providerId="AD" clId="Web-{A202F510-8E65-BE45-4DD0-435DD7122C07}" dt="2023-12-05T15:42:49.364" v="1708"/>
          <ac:picMkLst>
            <pc:docMk/>
            <pc:sldMk cId="2826519397" sldId="433"/>
            <ac:picMk id="3" creationId="{79034EED-0E8B-E1AD-B0BD-0892EA885955}"/>
          </ac:picMkLst>
        </pc:picChg>
      </pc:sldChg>
      <pc:sldChg chg="addSp modSp add ord replId">
        <pc:chgData name="Anna Horton" userId="S::anna.horton_wearesnook.com#ext#@birminghamcitycouncil.onmicrosoft.com::d9baa173-7c4d-43a2-85ba-0d0ba619110d" providerId="AD" clId="Web-{A202F510-8E65-BE45-4DD0-435DD7122C07}" dt="2023-12-05T15:47:45.232" v="1830" actId="20577"/>
        <pc:sldMkLst>
          <pc:docMk/>
          <pc:sldMk cId="2641291687" sldId="434"/>
        </pc:sldMkLst>
        <pc:spChg chg="mod">
          <ac:chgData name="Anna Horton" userId="S::anna.horton_wearesnook.com#ext#@birminghamcitycouncil.onmicrosoft.com::d9baa173-7c4d-43a2-85ba-0d0ba619110d" providerId="AD" clId="Web-{A202F510-8E65-BE45-4DD0-435DD7122C07}" dt="2023-12-05T14:39:28.823" v="921" actId="20577"/>
          <ac:spMkLst>
            <pc:docMk/>
            <pc:sldMk cId="2641291687" sldId="434"/>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43:28.412" v="1718" actId="1076"/>
          <ac:spMkLst>
            <pc:docMk/>
            <pc:sldMk cId="2641291687" sldId="434"/>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47:45.232" v="1830" actId="20577"/>
          <ac:spMkLst>
            <pc:docMk/>
            <pc:sldMk cId="2641291687" sldId="434"/>
            <ac:spMk id="8" creationId="{8F3749AF-9BCC-F3AC-7642-22446A2959B4}"/>
          </ac:spMkLst>
        </pc:spChg>
        <pc:picChg chg="add mod modCrop">
          <ac:chgData name="Anna Horton" userId="S::anna.horton_wearesnook.com#ext#@birminghamcitycouncil.onmicrosoft.com::d9baa173-7c4d-43a2-85ba-0d0ba619110d" providerId="AD" clId="Web-{A202F510-8E65-BE45-4DD0-435DD7122C07}" dt="2023-12-05T15:43:31.272" v="1719"/>
          <ac:picMkLst>
            <pc:docMk/>
            <pc:sldMk cId="2641291687" sldId="434"/>
            <ac:picMk id="3" creationId="{209DA24D-4CF5-0B4D-4080-1D80C57E17E9}"/>
          </ac:picMkLst>
        </pc:picChg>
      </pc:sldChg>
      <pc:sldChg chg="addSp modSp add ord replId">
        <pc:chgData name="Anna Horton" userId="S::anna.horton_wearesnook.com#ext#@birminghamcitycouncil.onmicrosoft.com::d9baa173-7c4d-43a2-85ba-0d0ba619110d" providerId="AD" clId="Web-{A202F510-8E65-BE45-4DD0-435DD7122C07}" dt="2023-12-05T15:47:52.420" v="1832" actId="20577"/>
        <pc:sldMkLst>
          <pc:docMk/>
          <pc:sldMk cId="3530637355" sldId="435"/>
        </pc:sldMkLst>
        <pc:spChg chg="mod">
          <ac:chgData name="Anna Horton" userId="S::anna.horton_wearesnook.com#ext#@birminghamcitycouncil.onmicrosoft.com::d9baa173-7c4d-43a2-85ba-0d0ba619110d" providerId="AD" clId="Web-{A202F510-8E65-BE45-4DD0-435DD7122C07}" dt="2023-12-05T14:41:35.797" v="945" actId="20577"/>
          <ac:spMkLst>
            <pc:docMk/>
            <pc:sldMk cId="3530637355" sldId="435"/>
            <ac:spMk id="2" creationId="{65B8B7B2-55A8-A985-FEDC-A017C211184B}"/>
          </ac:spMkLst>
        </pc:spChg>
        <pc:spChg chg="mod">
          <ac:chgData name="Anna Horton" userId="S::anna.horton_wearesnook.com#ext#@birminghamcitycouncil.onmicrosoft.com::d9baa173-7c4d-43a2-85ba-0d0ba619110d" providerId="AD" clId="Web-{A202F510-8E65-BE45-4DD0-435DD7122C07}" dt="2023-12-05T15:22:21.374" v="1170" actId="1076"/>
          <ac:spMkLst>
            <pc:docMk/>
            <pc:sldMk cId="3530637355" sldId="435"/>
            <ac:spMk id="6" creationId="{BDC1422E-9B9A-4AAB-DC39-1851A6EA2A2A}"/>
          </ac:spMkLst>
        </pc:spChg>
        <pc:spChg chg="mod">
          <ac:chgData name="Anna Horton" userId="S::anna.horton_wearesnook.com#ext#@birminghamcitycouncil.onmicrosoft.com::d9baa173-7c4d-43a2-85ba-0d0ba619110d" providerId="AD" clId="Web-{A202F510-8E65-BE45-4DD0-435DD7122C07}" dt="2023-12-05T15:47:52.420" v="1832" actId="20577"/>
          <ac:spMkLst>
            <pc:docMk/>
            <pc:sldMk cId="3530637355" sldId="435"/>
            <ac:spMk id="8" creationId="{8F3749AF-9BCC-F3AC-7642-22446A2959B4}"/>
          </ac:spMkLst>
        </pc:spChg>
        <pc:picChg chg="add mod">
          <ac:chgData name="Anna Horton" userId="S::anna.horton_wearesnook.com#ext#@birminghamcitycouncil.onmicrosoft.com::d9baa173-7c4d-43a2-85ba-0d0ba619110d" providerId="AD" clId="Web-{A202F510-8E65-BE45-4DD0-435DD7122C07}" dt="2023-12-05T15:44:00.757" v="1723"/>
          <ac:picMkLst>
            <pc:docMk/>
            <pc:sldMk cId="3530637355" sldId="435"/>
            <ac:picMk id="3" creationId="{AFC4BDCB-581B-4C15-0E00-B28F1DF5C402}"/>
          </ac:picMkLst>
        </pc:picChg>
      </pc:sldChg>
    </pc:docChg>
  </pc:docChgLst>
  <pc:docChgLst>
    <pc:chgData name="Karen McPherson" userId="S::karen.mcpherson_necsws.com#ext#@birminghamcitycouncil.onmicrosoft.com::2a9f0f23-b44d-4b86-844b-bf8170181fc9" providerId="AD" clId="Web-{FFA74F7F-5C35-B1E7-1132-090064A9B3F9}"/>
    <pc:docChg chg="modSld sldOrd">
      <pc:chgData name="Karen McPherson" userId="S::karen.mcpherson_necsws.com#ext#@birminghamcitycouncil.onmicrosoft.com::2a9f0f23-b44d-4b86-844b-bf8170181fc9" providerId="AD" clId="Web-{FFA74F7F-5C35-B1E7-1132-090064A9B3F9}" dt="2023-12-05T17:28:46.449" v="69"/>
      <pc:docMkLst>
        <pc:docMk/>
      </pc:docMkLst>
      <pc:sldChg chg="modSp">
        <pc:chgData name="Karen McPherson" userId="S::karen.mcpherson_necsws.com#ext#@birminghamcitycouncil.onmicrosoft.com::2a9f0f23-b44d-4b86-844b-bf8170181fc9" providerId="AD" clId="Web-{FFA74F7F-5C35-B1E7-1132-090064A9B3F9}" dt="2023-12-05T17:19:03.239" v="54" actId="20577"/>
        <pc:sldMkLst>
          <pc:docMk/>
          <pc:sldMk cId="1801162161" sldId="348"/>
        </pc:sldMkLst>
        <pc:spChg chg="mod">
          <ac:chgData name="Karen McPherson" userId="S::karen.mcpherson_necsws.com#ext#@birminghamcitycouncil.onmicrosoft.com::2a9f0f23-b44d-4b86-844b-bf8170181fc9" providerId="AD" clId="Web-{FFA74F7F-5C35-B1E7-1132-090064A9B3F9}" dt="2023-12-05T17:19:03.239" v="54" actId="20577"/>
          <ac:spMkLst>
            <pc:docMk/>
            <pc:sldMk cId="1801162161" sldId="348"/>
            <ac:spMk id="5" creationId="{65ABBDC1-DAE5-A35B-F353-2256525943AA}"/>
          </ac:spMkLst>
        </pc:spChg>
        <pc:picChg chg="mod">
          <ac:chgData name="Karen McPherson" userId="S::karen.mcpherson_necsws.com#ext#@birminghamcitycouncil.onmicrosoft.com::2a9f0f23-b44d-4b86-844b-bf8170181fc9" providerId="AD" clId="Web-{FFA74F7F-5C35-B1E7-1132-090064A9B3F9}" dt="2023-12-05T15:18:03.027" v="44" actId="1076"/>
          <ac:picMkLst>
            <pc:docMk/>
            <pc:sldMk cId="1801162161" sldId="348"/>
            <ac:picMk id="3" creationId="{C8D0EB7F-A425-AC61-43F1-1B80838AA2B3}"/>
          </ac:picMkLst>
        </pc:picChg>
        <pc:picChg chg="mod">
          <ac:chgData name="Karen McPherson" userId="S::karen.mcpherson_necsws.com#ext#@birminghamcitycouncil.onmicrosoft.com::2a9f0f23-b44d-4b86-844b-bf8170181fc9" providerId="AD" clId="Web-{FFA74F7F-5C35-B1E7-1132-090064A9B3F9}" dt="2023-12-05T15:18:03.043" v="45" actId="1076"/>
          <ac:picMkLst>
            <pc:docMk/>
            <pc:sldMk cId="1801162161" sldId="348"/>
            <ac:picMk id="6" creationId="{43820E77-08F0-FFEC-026C-EE5ECD852BFF}"/>
          </ac:picMkLst>
        </pc:picChg>
        <pc:picChg chg="mod">
          <ac:chgData name="Karen McPherson" userId="S::karen.mcpherson_necsws.com#ext#@birminghamcitycouncil.onmicrosoft.com::2a9f0f23-b44d-4b86-844b-bf8170181fc9" providerId="AD" clId="Web-{FFA74F7F-5C35-B1E7-1132-090064A9B3F9}" dt="2023-12-05T15:18:03.058" v="47" actId="1076"/>
          <ac:picMkLst>
            <pc:docMk/>
            <pc:sldMk cId="1801162161" sldId="348"/>
            <ac:picMk id="7" creationId="{EDF2B3AC-6F77-3E08-6B07-4728682B4793}"/>
          </ac:picMkLst>
        </pc:picChg>
        <pc:picChg chg="mod">
          <ac:chgData name="Karen McPherson" userId="S::karen.mcpherson_necsws.com#ext#@birminghamcitycouncil.onmicrosoft.com::2a9f0f23-b44d-4b86-844b-bf8170181fc9" providerId="AD" clId="Web-{FFA74F7F-5C35-B1E7-1132-090064A9B3F9}" dt="2023-12-05T15:18:03.043" v="46" actId="1076"/>
          <ac:picMkLst>
            <pc:docMk/>
            <pc:sldMk cId="1801162161" sldId="348"/>
            <ac:picMk id="22" creationId="{BE0A9CDB-7B1A-E25F-1214-BBACFD336D45}"/>
          </ac:picMkLst>
        </pc:picChg>
      </pc:sldChg>
      <pc:sldChg chg="ord">
        <pc:chgData name="Karen McPherson" userId="S::karen.mcpherson_necsws.com#ext#@birminghamcitycouncil.onmicrosoft.com::2a9f0f23-b44d-4b86-844b-bf8170181fc9" providerId="AD" clId="Web-{FFA74F7F-5C35-B1E7-1132-090064A9B3F9}" dt="2023-12-05T15:15:30.851" v="1"/>
        <pc:sldMkLst>
          <pc:docMk/>
          <pc:sldMk cId="3006730835" sldId="376"/>
        </pc:sldMkLst>
      </pc:sldChg>
      <pc:sldChg chg="addSp modSp">
        <pc:chgData name="Karen McPherson" userId="S::karen.mcpherson_necsws.com#ext#@birminghamcitycouncil.onmicrosoft.com::2a9f0f23-b44d-4b86-844b-bf8170181fc9" providerId="AD" clId="Web-{FFA74F7F-5C35-B1E7-1132-090064A9B3F9}" dt="2023-12-05T17:28:46.449" v="69"/>
        <pc:sldMkLst>
          <pc:docMk/>
          <pc:sldMk cId="1387677818" sldId="378"/>
        </pc:sldMkLst>
        <pc:spChg chg="add">
          <ac:chgData name="Karen McPherson" userId="S::karen.mcpherson_necsws.com#ext#@birminghamcitycouncil.onmicrosoft.com::2a9f0f23-b44d-4b86-844b-bf8170181fc9" providerId="AD" clId="Web-{FFA74F7F-5C35-B1E7-1132-090064A9B3F9}" dt="2023-12-05T17:28:46.418" v="66"/>
          <ac:spMkLst>
            <pc:docMk/>
            <pc:sldMk cId="1387677818" sldId="378"/>
            <ac:spMk id="10" creationId="{8164BBC9-7BAA-5121-A86A-FC6A86CA0CF5}"/>
          </ac:spMkLst>
        </pc:spChg>
        <pc:spChg chg="add">
          <ac:chgData name="Karen McPherson" userId="S::karen.mcpherson_necsws.com#ext#@birminghamcitycouncil.onmicrosoft.com::2a9f0f23-b44d-4b86-844b-bf8170181fc9" providerId="AD" clId="Web-{FFA74F7F-5C35-B1E7-1132-090064A9B3F9}" dt="2023-12-05T17:28:46.434" v="67"/>
          <ac:spMkLst>
            <pc:docMk/>
            <pc:sldMk cId="1387677818" sldId="378"/>
            <ac:spMk id="14" creationId="{900C0E1E-0B7B-722B-C4C7-E63981C703A6}"/>
          </ac:spMkLst>
        </pc:spChg>
        <pc:spChg chg="add">
          <ac:chgData name="Karen McPherson" userId="S::karen.mcpherson_necsws.com#ext#@birminghamcitycouncil.onmicrosoft.com::2a9f0f23-b44d-4b86-844b-bf8170181fc9" providerId="AD" clId="Web-{FFA74F7F-5C35-B1E7-1132-090064A9B3F9}" dt="2023-12-05T17:28:46.434" v="68"/>
          <ac:spMkLst>
            <pc:docMk/>
            <pc:sldMk cId="1387677818" sldId="378"/>
            <ac:spMk id="18" creationId="{173F2E7C-FD9E-FD6F-20AB-9769036EF733}"/>
          </ac:spMkLst>
        </pc:spChg>
        <pc:spChg chg="add">
          <ac:chgData name="Karen McPherson" userId="S::karen.mcpherson_necsws.com#ext#@birminghamcitycouncil.onmicrosoft.com::2a9f0f23-b44d-4b86-844b-bf8170181fc9" providerId="AD" clId="Web-{FFA74F7F-5C35-B1E7-1132-090064A9B3F9}" dt="2023-12-05T17:28:46.449" v="69"/>
          <ac:spMkLst>
            <pc:docMk/>
            <pc:sldMk cId="1387677818" sldId="378"/>
            <ac:spMk id="21" creationId="{EC9F5CDE-029D-4781-AB9F-94F16D9C33BF}"/>
          </ac:spMkLst>
        </pc:spChg>
        <pc:picChg chg="mod">
          <ac:chgData name="Karen McPherson" userId="S::karen.mcpherson_necsws.com#ext#@birminghamcitycouncil.onmicrosoft.com::2a9f0f23-b44d-4b86-844b-bf8170181fc9" providerId="AD" clId="Web-{FFA74F7F-5C35-B1E7-1132-090064A9B3F9}" dt="2023-12-05T17:28:18.714" v="64" actId="1076"/>
          <ac:picMkLst>
            <pc:docMk/>
            <pc:sldMk cId="1387677818" sldId="378"/>
            <ac:picMk id="3" creationId="{F0A8122B-0712-E791-8048-5BDDDA8F7274}"/>
          </ac:picMkLst>
        </pc:picChg>
        <pc:picChg chg="mod">
          <ac:chgData name="Karen McPherson" userId="S::karen.mcpherson_necsws.com#ext#@birminghamcitycouncil.onmicrosoft.com::2a9f0f23-b44d-4b86-844b-bf8170181fc9" providerId="AD" clId="Web-{FFA74F7F-5C35-B1E7-1132-090064A9B3F9}" dt="2023-12-05T17:28:18.714" v="65" actId="1076"/>
          <ac:picMkLst>
            <pc:docMk/>
            <pc:sldMk cId="1387677818" sldId="378"/>
            <ac:picMk id="6" creationId="{102B489F-A6A4-6DCB-4555-836624A98CD4}"/>
          </ac:picMkLst>
        </pc:picChg>
        <pc:picChg chg="mod">
          <ac:chgData name="Karen McPherson" userId="S::karen.mcpherson_necsws.com#ext#@birminghamcitycouncil.onmicrosoft.com::2a9f0f23-b44d-4b86-844b-bf8170181fc9" providerId="AD" clId="Web-{FFA74F7F-5C35-B1E7-1132-090064A9B3F9}" dt="2023-12-05T17:28:07.557" v="61" actId="1076"/>
          <ac:picMkLst>
            <pc:docMk/>
            <pc:sldMk cId="1387677818" sldId="378"/>
            <ac:picMk id="30" creationId="{D21BBF34-1158-DF46-11B7-918A38365DB1}"/>
          </ac:picMkLst>
        </pc:picChg>
        <pc:picChg chg="mod">
          <ac:chgData name="Karen McPherson" userId="S::karen.mcpherson_necsws.com#ext#@birminghamcitycouncil.onmicrosoft.com::2a9f0f23-b44d-4b86-844b-bf8170181fc9" providerId="AD" clId="Web-{FFA74F7F-5C35-B1E7-1132-090064A9B3F9}" dt="2023-12-05T17:28:09.354" v="62" actId="1076"/>
          <ac:picMkLst>
            <pc:docMk/>
            <pc:sldMk cId="1387677818" sldId="378"/>
            <ac:picMk id="31" creationId="{B156B181-9E3E-0E9E-BBF8-D3A60CDF314B}"/>
          </ac:picMkLst>
        </pc:picChg>
        <pc:picChg chg="mod">
          <ac:chgData name="Karen McPherson" userId="S::karen.mcpherson_necsws.com#ext#@birminghamcitycouncil.onmicrosoft.com::2a9f0f23-b44d-4b86-844b-bf8170181fc9" providerId="AD" clId="Web-{FFA74F7F-5C35-B1E7-1132-090064A9B3F9}" dt="2023-12-05T17:28:18.714" v="63" actId="1076"/>
          <ac:picMkLst>
            <pc:docMk/>
            <pc:sldMk cId="1387677818" sldId="378"/>
            <ac:picMk id="32" creationId="{0657140F-5535-E99A-AE6E-626961C39CF2}"/>
          </ac:picMkLst>
        </pc:picChg>
      </pc:sldChg>
      <pc:sldChg chg="ord">
        <pc:chgData name="Karen McPherson" userId="S::karen.mcpherson_necsws.com#ext#@birminghamcitycouncil.onmicrosoft.com::2a9f0f23-b44d-4b86-844b-bf8170181fc9" providerId="AD" clId="Web-{FFA74F7F-5C35-B1E7-1132-090064A9B3F9}" dt="2023-12-05T15:18:29.621" v="49"/>
        <pc:sldMkLst>
          <pc:docMk/>
          <pc:sldMk cId="1278584683" sldId="409"/>
        </pc:sldMkLst>
      </pc:sldChg>
      <pc:sldChg chg="modSp">
        <pc:chgData name="Karen McPherson" userId="S::karen.mcpherson_necsws.com#ext#@birminghamcitycouncil.onmicrosoft.com::2a9f0f23-b44d-4b86-844b-bf8170181fc9" providerId="AD" clId="Web-{FFA74F7F-5C35-B1E7-1132-090064A9B3F9}" dt="2023-12-05T17:26:21.772" v="58" actId="20577"/>
        <pc:sldMkLst>
          <pc:docMk/>
          <pc:sldMk cId="3857247203" sldId="413"/>
        </pc:sldMkLst>
        <pc:spChg chg="mod">
          <ac:chgData name="Karen McPherson" userId="S::karen.mcpherson_necsws.com#ext#@birminghamcitycouncil.onmicrosoft.com::2a9f0f23-b44d-4b86-844b-bf8170181fc9" providerId="AD" clId="Web-{FFA74F7F-5C35-B1E7-1132-090064A9B3F9}" dt="2023-12-05T17:26:21.772" v="58" actId="20577"/>
          <ac:spMkLst>
            <pc:docMk/>
            <pc:sldMk cId="3857247203" sldId="413"/>
            <ac:spMk id="7" creationId="{0D735954-BE7A-ECA0-D12E-E6ADAF842964}"/>
          </ac:spMkLst>
        </pc:spChg>
      </pc:sldChg>
      <pc:sldChg chg="modSp">
        <pc:chgData name="Karen McPherson" userId="S::karen.mcpherson_necsws.com#ext#@birminghamcitycouncil.onmicrosoft.com::2a9f0f23-b44d-4b86-844b-bf8170181fc9" providerId="AD" clId="Web-{FFA74F7F-5C35-B1E7-1132-090064A9B3F9}" dt="2023-12-05T17:24:49.924" v="56" actId="20577"/>
        <pc:sldMkLst>
          <pc:docMk/>
          <pc:sldMk cId="7689858" sldId="419"/>
        </pc:sldMkLst>
        <pc:spChg chg="mod">
          <ac:chgData name="Karen McPherson" userId="S::karen.mcpherson_necsws.com#ext#@birminghamcitycouncil.onmicrosoft.com::2a9f0f23-b44d-4b86-844b-bf8170181fc9" providerId="AD" clId="Web-{FFA74F7F-5C35-B1E7-1132-090064A9B3F9}" dt="2023-12-05T17:24:49.924" v="56" actId="20577"/>
          <ac:spMkLst>
            <pc:docMk/>
            <pc:sldMk cId="7689858" sldId="419"/>
            <ac:spMk id="7" creationId="{0D735954-BE7A-ECA0-D12E-E6ADAF842964}"/>
          </ac:spMkLst>
        </pc:spChg>
      </pc:sldChg>
    </pc:docChg>
  </pc:docChgLst>
  <pc:docChgLst>
    <pc:chgData name="Ruth Grindley" userId="8ac0e980-9047-4561-9a96-306f97305c8f" providerId="ADAL" clId="{C0098512-DEE6-4EDF-A041-14F428417915}"/>
    <pc:docChg chg="undo custSel addSld delSld modSld sldOrd">
      <pc:chgData name="Ruth Grindley" userId="8ac0e980-9047-4561-9a96-306f97305c8f" providerId="ADAL" clId="{C0098512-DEE6-4EDF-A041-14F428417915}" dt="2023-12-19T10:34:05.121" v="2367" actId="20577"/>
      <pc:docMkLst>
        <pc:docMk/>
      </pc:docMkLst>
      <pc:sldChg chg="modSp add del mod">
        <pc:chgData name="Ruth Grindley" userId="8ac0e980-9047-4561-9a96-306f97305c8f" providerId="ADAL" clId="{C0098512-DEE6-4EDF-A041-14F428417915}" dt="2023-12-05T13:41:29.125" v="154" actId="2696"/>
        <pc:sldMkLst>
          <pc:docMk/>
          <pc:sldMk cId="651097433" sldId="408"/>
        </pc:sldMkLst>
        <pc:spChg chg="mod">
          <ac:chgData name="Ruth Grindley" userId="8ac0e980-9047-4561-9a96-306f97305c8f" providerId="ADAL" clId="{C0098512-DEE6-4EDF-A041-14F428417915}" dt="2023-12-05T13:38:08.805" v="27" actId="20577"/>
          <ac:spMkLst>
            <pc:docMk/>
            <pc:sldMk cId="651097433" sldId="408"/>
            <ac:spMk id="12" creationId="{F2CF457A-6BD7-158F-A844-3D238F91287C}"/>
          </ac:spMkLst>
        </pc:spChg>
      </pc:sldChg>
      <pc:sldChg chg="addSp delSp modSp add mod">
        <pc:chgData name="Ruth Grindley" userId="8ac0e980-9047-4561-9a96-306f97305c8f" providerId="ADAL" clId="{C0098512-DEE6-4EDF-A041-14F428417915}" dt="2023-12-19T10:34:05.121" v="2367" actId="20577"/>
        <pc:sldMkLst>
          <pc:docMk/>
          <pc:sldMk cId="923649000" sldId="411"/>
        </pc:sldMkLst>
        <pc:spChg chg="mod">
          <ac:chgData name="Ruth Grindley" userId="8ac0e980-9047-4561-9a96-306f97305c8f" providerId="ADAL" clId="{C0098512-DEE6-4EDF-A041-14F428417915}" dt="2023-12-05T17:07:46.364" v="2256" actId="1076"/>
          <ac:spMkLst>
            <pc:docMk/>
            <pc:sldMk cId="923649000" sldId="411"/>
            <ac:spMk id="3" creationId="{14CB6822-AACF-C563-9445-3567864A7C70}"/>
          </ac:spMkLst>
        </pc:spChg>
        <pc:spChg chg="del mod">
          <ac:chgData name="Ruth Grindley" userId="8ac0e980-9047-4561-9a96-306f97305c8f" providerId="ADAL" clId="{C0098512-DEE6-4EDF-A041-14F428417915}" dt="2023-12-05T16:45:01.147" v="1687" actId="478"/>
          <ac:spMkLst>
            <pc:docMk/>
            <pc:sldMk cId="923649000" sldId="411"/>
            <ac:spMk id="4" creationId="{BAF496FD-D58F-CB51-8928-01803EFEBE6F}"/>
          </ac:spMkLst>
        </pc:spChg>
        <pc:spChg chg="del mod">
          <ac:chgData name="Ruth Grindley" userId="8ac0e980-9047-4561-9a96-306f97305c8f" providerId="ADAL" clId="{C0098512-DEE6-4EDF-A041-14F428417915}" dt="2023-12-05T16:44:32.173" v="1679" actId="478"/>
          <ac:spMkLst>
            <pc:docMk/>
            <pc:sldMk cId="923649000" sldId="411"/>
            <ac:spMk id="5" creationId="{0798C958-1763-2E04-1FE8-A2AF412767C7}"/>
          </ac:spMkLst>
        </pc:spChg>
        <pc:spChg chg="add del">
          <ac:chgData name="Ruth Grindley" userId="8ac0e980-9047-4561-9a96-306f97305c8f" providerId="ADAL" clId="{C0098512-DEE6-4EDF-A041-14F428417915}" dt="2023-12-05T13:41:24.459" v="152" actId="22"/>
          <ac:spMkLst>
            <pc:docMk/>
            <pc:sldMk cId="923649000" sldId="411"/>
            <ac:spMk id="6" creationId="{DBF8C43B-F266-7ED0-BF3B-2B14AB4437E6}"/>
          </ac:spMkLst>
        </pc:spChg>
        <pc:spChg chg="add mod">
          <ac:chgData name="Ruth Grindley" userId="8ac0e980-9047-4561-9a96-306f97305c8f" providerId="ADAL" clId="{C0098512-DEE6-4EDF-A041-14F428417915}" dt="2023-12-05T17:14:42.103" v="2275" actId="255"/>
          <ac:spMkLst>
            <pc:docMk/>
            <pc:sldMk cId="923649000" sldId="411"/>
            <ac:spMk id="7" creationId="{37D4562D-DB2F-BF59-E9B2-F230CFCDA187}"/>
          </ac:spMkLst>
        </pc:spChg>
        <pc:spChg chg="add mod">
          <ac:chgData name="Ruth Grindley" userId="8ac0e980-9047-4561-9a96-306f97305c8f" providerId="ADAL" clId="{C0098512-DEE6-4EDF-A041-14F428417915}" dt="2023-12-05T17:07:58.284" v="2257" actId="1076"/>
          <ac:spMkLst>
            <pc:docMk/>
            <pc:sldMk cId="923649000" sldId="411"/>
            <ac:spMk id="8" creationId="{5C46B995-D5A8-221C-9462-97105A59B265}"/>
          </ac:spMkLst>
        </pc:spChg>
        <pc:spChg chg="add mod">
          <ac:chgData name="Ruth Grindley" userId="8ac0e980-9047-4561-9a96-306f97305c8f" providerId="ADAL" clId="{C0098512-DEE6-4EDF-A041-14F428417915}" dt="2023-12-05T17:20:38.053" v="2329" actId="255"/>
          <ac:spMkLst>
            <pc:docMk/>
            <pc:sldMk cId="923649000" sldId="411"/>
            <ac:spMk id="9" creationId="{42FA1C0A-A098-0821-01A2-20C910244640}"/>
          </ac:spMkLst>
        </pc:spChg>
        <pc:spChg chg="mod">
          <ac:chgData name="Ruth Grindley" userId="8ac0e980-9047-4561-9a96-306f97305c8f" providerId="ADAL" clId="{C0098512-DEE6-4EDF-A041-14F428417915}" dt="2023-12-19T10:34:05.121" v="2367" actId="20577"/>
          <ac:spMkLst>
            <pc:docMk/>
            <pc:sldMk cId="923649000" sldId="411"/>
            <ac:spMk id="12" creationId="{F2CF457A-6BD7-158F-A844-3D238F91287C}"/>
          </ac:spMkLst>
        </pc:spChg>
      </pc:sldChg>
      <pc:sldChg chg="add ord">
        <pc:chgData name="Ruth Grindley" userId="8ac0e980-9047-4561-9a96-306f97305c8f" providerId="ADAL" clId="{C0098512-DEE6-4EDF-A041-14F428417915}" dt="2023-12-05T13:58:21.891" v="529"/>
        <pc:sldMkLst>
          <pc:docMk/>
          <pc:sldMk cId="3450409407" sldId="412"/>
        </pc:sldMkLst>
      </pc:sldChg>
      <pc:sldChg chg="modSp mod modNotesTx">
        <pc:chgData name="Ruth Grindley" userId="8ac0e980-9047-4561-9a96-306f97305c8f" providerId="ADAL" clId="{C0098512-DEE6-4EDF-A041-14F428417915}" dt="2023-12-05T16:56:20.056" v="1812" actId="14100"/>
        <pc:sldMkLst>
          <pc:docMk/>
          <pc:sldMk cId="3857247203" sldId="413"/>
        </pc:sldMkLst>
        <pc:spChg chg="mod">
          <ac:chgData name="Ruth Grindley" userId="8ac0e980-9047-4561-9a96-306f97305c8f" providerId="ADAL" clId="{C0098512-DEE6-4EDF-A041-14F428417915}" dt="2023-12-05T16:37:30.649" v="1617" actId="2711"/>
          <ac:spMkLst>
            <pc:docMk/>
            <pc:sldMk cId="3857247203" sldId="413"/>
            <ac:spMk id="6" creationId="{BDC1422E-9B9A-4AAB-DC39-1851A6EA2A2A}"/>
          </ac:spMkLst>
        </pc:spChg>
        <pc:spChg chg="mod">
          <ac:chgData name="Ruth Grindley" userId="8ac0e980-9047-4561-9a96-306f97305c8f" providerId="ADAL" clId="{C0098512-DEE6-4EDF-A041-14F428417915}" dt="2023-12-05T16:56:20.056" v="1812" actId="14100"/>
          <ac:spMkLst>
            <pc:docMk/>
            <pc:sldMk cId="3857247203" sldId="413"/>
            <ac:spMk id="7" creationId="{0D735954-BE7A-ECA0-D12E-E6ADAF842964}"/>
          </ac:spMkLst>
        </pc:spChg>
      </pc:sldChg>
      <pc:sldChg chg="modSp mod modNotesTx">
        <pc:chgData name="Ruth Grindley" userId="8ac0e980-9047-4561-9a96-306f97305c8f" providerId="ADAL" clId="{C0098512-DEE6-4EDF-A041-14F428417915}" dt="2023-12-05T17:19:39.602" v="2326" actId="255"/>
        <pc:sldMkLst>
          <pc:docMk/>
          <pc:sldMk cId="1962011765" sldId="414"/>
        </pc:sldMkLst>
        <pc:spChg chg="mod">
          <ac:chgData name="Ruth Grindley" userId="8ac0e980-9047-4561-9a96-306f97305c8f" providerId="ADAL" clId="{C0098512-DEE6-4EDF-A041-14F428417915}" dt="2023-12-05T17:19:01.196" v="2324" actId="1076"/>
          <ac:spMkLst>
            <pc:docMk/>
            <pc:sldMk cId="1962011765" sldId="414"/>
            <ac:spMk id="6" creationId="{BDC1422E-9B9A-4AAB-DC39-1851A6EA2A2A}"/>
          </ac:spMkLst>
        </pc:spChg>
        <pc:spChg chg="mod">
          <ac:chgData name="Ruth Grindley" userId="8ac0e980-9047-4561-9a96-306f97305c8f" providerId="ADAL" clId="{C0098512-DEE6-4EDF-A041-14F428417915}" dt="2023-12-05T17:19:39.602" v="2326" actId="255"/>
          <ac:spMkLst>
            <pc:docMk/>
            <pc:sldMk cId="1962011765" sldId="414"/>
            <ac:spMk id="7" creationId="{0D735954-BE7A-ECA0-D12E-E6ADAF842964}"/>
          </ac:spMkLst>
        </pc:spChg>
      </pc:sldChg>
      <pc:sldChg chg="modSp mod modNotesTx">
        <pc:chgData name="Ruth Grindley" userId="8ac0e980-9047-4561-9a96-306f97305c8f" providerId="ADAL" clId="{C0098512-DEE6-4EDF-A041-14F428417915}" dt="2023-12-05T17:17:10.003" v="2295" actId="20577"/>
        <pc:sldMkLst>
          <pc:docMk/>
          <pc:sldMk cId="949412436" sldId="415"/>
        </pc:sldMkLst>
        <pc:spChg chg="mod">
          <ac:chgData name="Ruth Grindley" userId="8ac0e980-9047-4561-9a96-306f97305c8f" providerId="ADAL" clId="{C0098512-DEE6-4EDF-A041-14F428417915}" dt="2023-12-05T17:17:10.003" v="2295" actId="20577"/>
          <ac:spMkLst>
            <pc:docMk/>
            <pc:sldMk cId="949412436" sldId="415"/>
            <ac:spMk id="6" creationId="{BDC1422E-9B9A-4AAB-DC39-1851A6EA2A2A}"/>
          </ac:spMkLst>
        </pc:spChg>
        <pc:spChg chg="mod">
          <ac:chgData name="Ruth Grindley" userId="8ac0e980-9047-4561-9a96-306f97305c8f" providerId="ADAL" clId="{C0098512-DEE6-4EDF-A041-14F428417915}" dt="2023-12-05T16:59:21.305" v="1864" actId="20577"/>
          <ac:spMkLst>
            <pc:docMk/>
            <pc:sldMk cId="949412436" sldId="415"/>
            <ac:spMk id="7" creationId="{0D735954-BE7A-ECA0-D12E-E6ADAF842964}"/>
          </ac:spMkLst>
        </pc:spChg>
      </pc:sldChg>
      <pc:sldChg chg="modSp mod modNotesTx">
        <pc:chgData name="Ruth Grindley" userId="8ac0e980-9047-4561-9a96-306f97305c8f" providerId="ADAL" clId="{C0098512-DEE6-4EDF-A041-14F428417915}" dt="2023-12-05T17:34:16.391" v="2363" actId="1076"/>
        <pc:sldMkLst>
          <pc:docMk/>
          <pc:sldMk cId="2781605705" sldId="416"/>
        </pc:sldMkLst>
        <pc:spChg chg="mod">
          <ac:chgData name="Ruth Grindley" userId="8ac0e980-9047-4561-9a96-306f97305c8f" providerId="ADAL" clId="{C0098512-DEE6-4EDF-A041-14F428417915}" dt="2023-12-05T17:17:39.953" v="2311" actId="20577"/>
          <ac:spMkLst>
            <pc:docMk/>
            <pc:sldMk cId="2781605705" sldId="416"/>
            <ac:spMk id="2" creationId="{65B8B7B2-55A8-A985-FEDC-A017C211184B}"/>
          </ac:spMkLst>
        </pc:spChg>
        <pc:spChg chg="mod">
          <ac:chgData name="Ruth Grindley" userId="8ac0e980-9047-4561-9a96-306f97305c8f" providerId="ADAL" clId="{C0098512-DEE6-4EDF-A041-14F428417915}" dt="2023-12-05T17:34:16.391" v="2363" actId="1076"/>
          <ac:spMkLst>
            <pc:docMk/>
            <pc:sldMk cId="2781605705" sldId="416"/>
            <ac:spMk id="3" creationId="{2A6AD19E-6EFE-7AC2-50C8-D2A0ED546EDE}"/>
          </ac:spMkLst>
        </pc:spChg>
        <pc:spChg chg="mod">
          <ac:chgData name="Ruth Grindley" userId="8ac0e980-9047-4561-9a96-306f97305c8f" providerId="ADAL" clId="{C0098512-DEE6-4EDF-A041-14F428417915}" dt="2023-12-05T17:33:38.190" v="2337" actId="313"/>
          <ac:spMkLst>
            <pc:docMk/>
            <pc:sldMk cId="2781605705" sldId="416"/>
            <ac:spMk id="7" creationId="{0D735954-BE7A-ECA0-D12E-E6ADAF842964}"/>
          </ac:spMkLst>
        </pc:spChg>
      </pc:sldChg>
      <pc:sldChg chg="addSp modSp add mod modNotesTx">
        <pc:chgData name="Ruth Grindley" userId="8ac0e980-9047-4561-9a96-306f97305c8f" providerId="ADAL" clId="{C0098512-DEE6-4EDF-A041-14F428417915}" dt="2023-12-05T16:39:55.338" v="1631" actId="14100"/>
        <pc:sldMkLst>
          <pc:docMk/>
          <pc:sldMk cId="878939283" sldId="417"/>
        </pc:sldMkLst>
        <pc:spChg chg="add mod">
          <ac:chgData name="Ruth Grindley" userId="8ac0e980-9047-4561-9a96-306f97305c8f" providerId="ADAL" clId="{C0098512-DEE6-4EDF-A041-14F428417915}" dt="2023-12-05T15:43:42.574" v="1327" actId="20577"/>
          <ac:spMkLst>
            <pc:docMk/>
            <pc:sldMk cId="878939283" sldId="417"/>
            <ac:spMk id="2" creationId="{D257395C-4E0A-C0AC-2690-E73E39B82CE2}"/>
          </ac:spMkLst>
        </pc:spChg>
        <pc:spChg chg="mod">
          <ac:chgData name="Ruth Grindley" userId="8ac0e980-9047-4561-9a96-306f97305c8f" providerId="ADAL" clId="{C0098512-DEE6-4EDF-A041-14F428417915}" dt="2023-12-05T13:59:37.532" v="540" actId="20577"/>
          <ac:spMkLst>
            <pc:docMk/>
            <pc:sldMk cId="878939283" sldId="417"/>
            <ac:spMk id="5" creationId="{4FA53CAD-25A1-4BBC-7E0E-882F7EE651C3}"/>
          </ac:spMkLst>
        </pc:spChg>
        <pc:spChg chg="mod">
          <ac:chgData name="Ruth Grindley" userId="8ac0e980-9047-4561-9a96-306f97305c8f" providerId="ADAL" clId="{C0098512-DEE6-4EDF-A041-14F428417915}" dt="2023-12-05T16:39:55.338" v="1631" actId="14100"/>
          <ac:spMkLst>
            <pc:docMk/>
            <pc:sldMk cId="878939283" sldId="417"/>
            <ac:spMk id="12" creationId="{F2CF457A-6BD7-158F-A844-3D238F91287C}"/>
          </ac:spMkLst>
        </pc:spChg>
        <pc:picChg chg="mod">
          <ac:chgData name="Ruth Grindley" userId="8ac0e980-9047-4561-9a96-306f97305c8f" providerId="ADAL" clId="{C0098512-DEE6-4EDF-A041-14F428417915}" dt="2023-12-05T15:23:24.719" v="1113" actId="1076"/>
          <ac:picMkLst>
            <pc:docMk/>
            <pc:sldMk cId="878939283" sldId="417"/>
            <ac:picMk id="3" creationId="{1BC9DF70-1CBC-3F38-876F-2B4F07A14756}"/>
          </ac:picMkLst>
        </pc:picChg>
      </pc:sldChg>
      <pc:sldChg chg="modSp mod">
        <pc:chgData name="Ruth Grindley" userId="8ac0e980-9047-4561-9a96-306f97305c8f" providerId="ADAL" clId="{C0098512-DEE6-4EDF-A041-14F428417915}" dt="2023-12-05T17:16:03.903" v="2282" actId="33524"/>
        <pc:sldMkLst>
          <pc:docMk/>
          <pc:sldMk cId="549825080" sldId="418"/>
        </pc:sldMkLst>
        <pc:spChg chg="mod">
          <ac:chgData name="Ruth Grindley" userId="8ac0e980-9047-4561-9a96-306f97305c8f" providerId="ADAL" clId="{C0098512-DEE6-4EDF-A041-14F428417915}" dt="2023-12-05T17:15:52.923" v="2281" actId="14100"/>
          <ac:spMkLst>
            <pc:docMk/>
            <pc:sldMk cId="549825080" sldId="418"/>
            <ac:spMk id="6" creationId="{BDC1422E-9B9A-4AAB-DC39-1851A6EA2A2A}"/>
          </ac:spMkLst>
        </pc:spChg>
        <pc:spChg chg="mod">
          <ac:chgData name="Ruth Grindley" userId="8ac0e980-9047-4561-9a96-306f97305c8f" providerId="ADAL" clId="{C0098512-DEE6-4EDF-A041-14F428417915}" dt="2023-12-05T17:16:03.903" v="2282" actId="33524"/>
          <ac:spMkLst>
            <pc:docMk/>
            <pc:sldMk cId="549825080" sldId="418"/>
            <ac:spMk id="7" creationId="{0D735954-BE7A-ECA0-D12E-E6ADAF842964}"/>
          </ac:spMkLst>
        </pc:spChg>
        <pc:picChg chg="mod">
          <ac:chgData name="Ruth Grindley" userId="8ac0e980-9047-4561-9a96-306f97305c8f" providerId="ADAL" clId="{C0098512-DEE6-4EDF-A041-14F428417915}" dt="2023-12-05T17:15:45.463" v="2280" actId="14100"/>
          <ac:picMkLst>
            <pc:docMk/>
            <pc:sldMk cId="549825080" sldId="418"/>
            <ac:picMk id="3" creationId="{DBA47E8A-92FA-D7AD-7AAF-B3FE570646CF}"/>
          </ac:picMkLst>
        </pc:picChg>
      </pc:sldChg>
      <pc:sldChg chg="modSp mod">
        <pc:chgData name="Ruth Grindley" userId="8ac0e980-9047-4561-9a96-306f97305c8f" providerId="ADAL" clId="{C0098512-DEE6-4EDF-A041-14F428417915}" dt="2023-12-05T16:55:39.266" v="1809" actId="14100"/>
        <pc:sldMkLst>
          <pc:docMk/>
          <pc:sldMk cId="7689858" sldId="419"/>
        </pc:sldMkLst>
        <pc:spChg chg="mod">
          <ac:chgData name="Ruth Grindley" userId="8ac0e980-9047-4561-9a96-306f97305c8f" providerId="ADAL" clId="{C0098512-DEE6-4EDF-A041-14F428417915}" dt="2023-12-05T16:36:25.949" v="1613" actId="1076"/>
          <ac:spMkLst>
            <pc:docMk/>
            <pc:sldMk cId="7689858" sldId="419"/>
            <ac:spMk id="6" creationId="{BDC1422E-9B9A-4AAB-DC39-1851A6EA2A2A}"/>
          </ac:spMkLst>
        </pc:spChg>
        <pc:spChg chg="mod">
          <ac:chgData name="Ruth Grindley" userId="8ac0e980-9047-4561-9a96-306f97305c8f" providerId="ADAL" clId="{C0098512-DEE6-4EDF-A041-14F428417915}" dt="2023-12-05T16:55:39.266" v="1809" actId="14100"/>
          <ac:spMkLst>
            <pc:docMk/>
            <pc:sldMk cId="7689858" sldId="419"/>
            <ac:spMk id="7" creationId="{0D735954-BE7A-ECA0-D12E-E6ADAF842964}"/>
          </ac:spMkLst>
        </pc:spChg>
      </pc:sldChg>
      <pc:sldChg chg="delSp modSp add del mod ord modNotesTx">
        <pc:chgData name="Ruth Grindley" userId="8ac0e980-9047-4561-9a96-306f97305c8f" providerId="ADAL" clId="{C0098512-DEE6-4EDF-A041-14F428417915}" dt="2023-12-05T15:35:13.683" v="1118" actId="2696"/>
        <pc:sldMkLst>
          <pc:docMk/>
          <pc:sldMk cId="1327103688" sldId="420"/>
        </pc:sldMkLst>
        <pc:spChg chg="del mod">
          <ac:chgData name="Ruth Grindley" userId="8ac0e980-9047-4561-9a96-306f97305c8f" providerId="ADAL" clId="{C0098512-DEE6-4EDF-A041-14F428417915}" dt="2023-12-05T15:22:53.489" v="1106" actId="21"/>
          <ac:spMkLst>
            <pc:docMk/>
            <pc:sldMk cId="1327103688" sldId="420"/>
            <ac:spMk id="6" creationId="{BDC1422E-9B9A-4AAB-DC39-1851A6EA2A2A}"/>
          </ac:spMkLst>
        </pc:spChg>
        <pc:spChg chg="mod">
          <ac:chgData name="Ruth Grindley" userId="8ac0e980-9047-4561-9a96-306f97305c8f" providerId="ADAL" clId="{C0098512-DEE6-4EDF-A041-14F428417915}" dt="2023-12-05T14:28:52.034" v="1090" actId="14100"/>
          <ac:spMkLst>
            <pc:docMk/>
            <pc:sldMk cId="1327103688" sldId="420"/>
            <ac:spMk id="7" creationId="{0D735954-BE7A-ECA0-D12E-E6ADAF842964}"/>
          </ac:spMkLst>
        </pc:spChg>
        <pc:picChg chg="mod">
          <ac:chgData name="Ruth Grindley" userId="8ac0e980-9047-4561-9a96-306f97305c8f" providerId="ADAL" clId="{C0098512-DEE6-4EDF-A041-14F428417915}" dt="2023-12-05T15:21:16.970" v="1102" actId="1076"/>
          <ac:picMkLst>
            <pc:docMk/>
            <pc:sldMk cId="1327103688" sldId="420"/>
            <ac:picMk id="3" creationId="{33E9D53A-2EAC-CAE6-5DD1-0A89CD04C0A0}"/>
          </ac:picMkLst>
        </pc:picChg>
      </pc:sldChg>
      <pc:sldChg chg="modSp add mod ord">
        <pc:chgData name="Ruth Grindley" userId="8ac0e980-9047-4561-9a96-306f97305c8f" providerId="ADAL" clId="{C0098512-DEE6-4EDF-A041-14F428417915}" dt="2023-12-05T16:54:47.186" v="1808" actId="14100"/>
        <pc:sldMkLst>
          <pc:docMk/>
          <pc:sldMk cId="2567809045" sldId="424"/>
        </pc:sldMkLst>
        <pc:spChg chg="mod">
          <ac:chgData name="Ruth Grindley" userId="8ac0e980-9047-4561-9a96-306f97305c8f" providerId="ADAL" clId="{C0098512-DEE6-4EDF-A041-14F428417915}" dt="2023-12-05T16:32:23.309" v="1592" actId="20577"/>
          <ac:spMkLst>
            <pc:docMk/>
            <pc:sldMk cId="2567809045" sldId="424"/>
            <ac:spMk id="6" creationId="{BDC1422E-9B9A-4AAB-DC39-1851A6EA2A2A}"/>
          </ac:spMkLst>
        </pc:spChg>
        <pc:spChg chg="mod">
          <ac:chgData name="Ruth Grindley" userId="8ac0e980-9047-4561-9a96-306f97305c8f" providerId="ADAL" clId="{C0098512-DEE6-4EDF-A041-14F428417915}" dt="2023-12-05T16:54:47.186" v="1808" actId="14100"/>
          <ac:spMkLst>
            <pc:docMk/>
            <pc:sldMk cId="2567809045" sldId="424"/>
            <ac:spMk id="8" creationId="{8F3749AF-9BCC-F3AC-7642-22446A2959B4}"/>
          </ac:spMkLst>
        </pc:spChg>
      </pc:sldChg>
      <pc:sldChg chg="add del">
        <pc:chgData name="Ruth Grindley" userId="8ac0e980-9047-4561-9a96-306f97305c8f" providerId="ADAL" clId="{C0098512-DEE6-4EDF-A041-14F428417915}" dt="2023-12-05T14:24:02.567" v="1072" actId="47"/>
        <pc:sldMkLst>
          <pc:docMk/>
          <pc:sldMk cId="1611754468" sldId="425"/>
        </pc:sldMkLst>
      </pc:sldChg>
      <pc:sldChg chg="delSp modSp add mod modNotesTx">
        <pc:chgData name="Ruth Grindley" userId="8ac0e980-9047-4561-9a96-306f97305c8f" providerId="ADAL" clId="{C0098512-DEE6-4EDF-A041-14F428417915}" dt="2023-12-05T17:22:35.262" v="2336" actId="33524"/>
        <pc:sldMkLst>
          <pc:docMk/>
          <pc:sldMk cId="817170675" sldId="427"/>
        </pc:sldMkLst>
        <pc:spChg chg="mod">
          <ac:chgData name="Ruth Grindley" userId="8ac0e980-9047-4561-9a96-306f97305c8f" providerId="ADAL" clId="{C0098512-DEE6-4EDF-A041-14F428417915}" dt="2023-12-05T14:24:45.129" v="1079" actId="20577"/>
          <ac:spMkLst>
            <pc:docMk/>
            <pc:sldMk cId="817170675" sldId="427"/>
            <ac:spMk id="2" creationId="{65B8B7B2-55A8-A985-FEDC-A017C211184B}"/>
          </ac:spMkLst>
        </pc:spChg>
        <pc:spChg chg="mod">
          <ac:chgData name="Ruth Grindley" userId="8ac0e980-9047-4561-9a96-306f97305c8f" providerId="ADAL" clId="{C0098512-DEE6-4EDF-A041-14F428417915}" dt="2023-12-05T17:22:35.262" v="2336" actId="33524"/>
          <ac:spMkLst>
            <pc:docMk/>
            <pc:sldMk cId="817170675" sldId="427"/>
            <ac:spMk id="6" creationId="{BDC1422E-9B9A-4AAB-DC39-1851A6EA2A2A}"/>
          </ac:spMkLst>
        </pc:spChg>
        <pc:spChg chg="mod">
          <ac:chgData name="Ruth Grindley" userId="8ac0e980-9047-4561-9a96-306f97305c8f" providerId="ADAL" clId="{C0098512-DEE6-4EDF-A041-14F428417915}" dt="2023-12-05T17:04:36.514" v="2141" actId="1037"/>
          <ac:spMkLst>
            <pc:docMk/>
            <pc:sldMk cId="817170675" sldId="427"/>
            <ac:spMk id="7" creationId="{0D735954-BE7A-ECA0-D12E-E6ADAF842964}"/>
          </ac:spMkLst>
        </pc:spChg>
        <pc:picChg chg="del">
          <ac:chgData name="Ruth Grindley" userId="8ac0e980-9047-4561-9a96-306f97305c8f" providerId="ADAL" clId="{C0098512-DEE6-4EDF-A041-14F428417915}" dt="2023-12-05T15:43:59.667" v="1328" actId="478"/>
          <ac:picMkLst>
            <pc:docMk/>
            <pc:sldMk cId="817170675" sldId="427"/>
            <ac:picMk id="3" creationId="{0D4F97C9-7516-665D-EAAA-7D7FDA2CB3B4}"/>
          </ac:picMkLst>
        </pc:picChg>
      </pc:sldChg>
      <pc:sldChg chg="add">
        <pc:chgData name="Ruth Grindley" userId="8ac0e980-9047-4561-9a96-306f97305c8f" providerId="ADAL" clId="{C0098512-DEE6-4EDF-A041-14F428417915}" dt="2023-12-05T14:23:52.396" v="1071"/>
        <pc:sldMkLst>
          <pc:docMk/>
          <pc:sldMk cId="495175976" sldId="430"/>
        </pc:sldMkLst>
      </pc:sldChg>
      <pc:sldChg chg="modSp mod">
        <pc:chgData name="Ruth Grindley" userId="8ac0e980-9047-4561-9a96-306f97305c8f" providerId="ADAL" clId="{C0098512-DEE6-4EDF-A041-14F428417915}" dt="2023-12-05T16:54:18.231" v="1806" actId="403"/>
        <pc:sldMkLst>
          <pc:docMk/>
          <pc:sldMk cId="1617391368" sldId="431"/>
        </pc:sldMkLst>
        <pc:spChg chg="mod">
          <ac:chgData name="Ruth Grindley" userId="8ac0e980-9047-4561-9a96-306f97305c8f" providerId="ADAL" clId="{C0098512-DEE6-4EDF-A041-14F428417915}" dt="2023-12-05T16:35:34.929" v="1610" actId="20577"/>
          <ac:spMkLst>
            <pc:docMk/>
            <pc:sldMk cId="1617391368" sldId="431"/>
            <ac:spMk id="6" creationId="{BDC1422E-9B9A-4AAB-DC39-1851A6EA2A2A}"/>
          </ac:spMkLst>
        </pc:spChg>
        <pc:spChg chg="mod">
          <ac:chgData name="Ruth Grindley" userId="8ac0e980-9047-4561-9a96-306f97305c8f" providerId="ADAL" clId="{C0098512-DEE6-4EDF-A041-14F428417915}" dt="2023-12-05T16:54:18.231" v="1806" actId="403"/>
          <ac:spMkLst>
            <pc:docMk/>
            <pc:sldMk cId="1617391368" sldId="431"/>
            <ac:spMk id="8" creationId="{8F3749AF-9BCC-F3AC-7642-22446A2959B4}"/>
          </ac:spMkLst>
        </pc:spChg>
      </pc:sldChg>
      <pc:sldChg chg="modSp mod">
        <pc:chgData name="Ruth Grindley" userId="8ac0e980-9047-4561-9a96-306f97305c8f" providerId="ADAL" clId="{C0098512-DEE6-4EDF-A041-14F428417915}" dt="2023-12-05T17:20:01.318" v="2328" actId="20577"/>
        <pc:sldMkLst>
          <pc:docMk/>
          <pc:sldMk cId="2548649232" sldId="432"/>
        </pc:sldMkLst>
        <pc:spChg chg="mod">
          <ac:chgData name="Ruth Grindley" userId="8ac0e980-9047-4561-9a96-306f97305c8f" providerId="ADAL" clId="{C0098512-DEE6-4EDF-A041-14F428417915}" dt="2023-12-05T16:32:36.109" v="1597" actId="20577"/>
          <ac:spMkLst>
            <pc:docMk/>
            <pc:sldMk cId="2548649232" sldId="432"/>
            <ac:spMk id="6" creationId="{BDC1422E-9B9A-4AAB-DC39-1851A6EA2A2A}"/>
          </ac:spMkLst>
        </pc:spChg>
        <pc:spChg chg="mod">
          <ac:chgData name="Ruth Grindley" userId="8ac0e980-9047-4561-9a96-306f97305c8f" providerId="ADAL" clId="{C0098512-DEE6-4EDF-A041-14F428417915}" dt="2023-12-05T17:20:01.318" v="2328" actId="20577"/>
          <ac:spMkLst>
            <pc:docMk/>
            <pc:sldMk cId="2548649232" sldId="432"/>
            <ac:spMk id="8" creationId="{8F3749AF-9BCC-F3AC-7642-22446A2959B4}"/>
          </ac:spMkLst>
        </pc:spChg>
      </pc:sldChg>
      <pc:sldChg chg="modSp mod">
        <pc:chgData name="Ruth Grindley" userId="8ac0e980-9047-4561-9a96-306f97305c8f" providerId="ADAL" clId="{C0098512-DEE6-4EDF-A041-14F428417915}" dt="2023-12-05T16:53:42.016" v="1800" actId="1076"/>
        <pc:sldMkLst>
          <pc:docMk/>
          <pc:sldMk cId="2826519397" sldId="433"/>
        </pc:sldMkLst>
        <pc:spChg chg="mod">
          <ac:chgData name="Ruth Grindley" userId="8ac0e980-9047-4561-9a96-306f97305c8f" providerId="ADAL" clId="{C0098512-DEE6-4EDF-A041-14F428417915}" dt="2023-12-05T16:53:42.016" v="1800" actId="1076"/>
          <ac:spMkLst>
            <pc:docMk/>
            <pc:sldMk cId="2826519397" sldId="433"/>
            <ac:spMk id="8" creationId="{8F3749AF-9BCC-F3AC-7642-22446A2959B4}"/>
          </ac:spMkLst>
        </pc:spChg>
      </pc:sldChg>
      <pc:sldChg chg="modSp mod">
        <pc:chgData name="Ruth Grindley" userId="8ac0e980-9047-4561-9a96-306f97305c8f" providerId="ADAL" clId="{C0098512-DEE6-4EDF-A041-14F428417915}" dt="2023-12-05T17:05:13.794" v="2144" actId="33524"/>
        <pc:sldMkLst>
          <pc:docMk/>
          <pc:sldMk cId="2641291687" sldId="434"/>
        </pc:sldMkLst>
        <pc:spChg chg="mod">
          <ac:chgData name="Ruth Grindley" userId="8ac0e980-9047-4561-9a96-306f97305c8f" providerId="ADAL" clId="{C0098512-DEE6-4EDF-A041-14F428417915}" dt="2023-12-05T16:31:28.400" v="1582" actId="1076"/>
          <ac:spMkLst>
            <pc:docMk/>
            <pc:sldMk cId="2641291687" sldId="434"/>
            <ac:spMk id="6" creationId="{BDC1422E-9B9A-4AAB-DC39-1851A6EA2A2A}"/>
          </ac:spMkLst>
        </pc:spChg>
        <pc:spChg chg="mod">
          <ac:chgData name="Ruth Grindley" userId="8ac0e980-9047-4561-9a96-306f97305c8f" providerId="ADAL" clId="{C0098512-DEE6-4EDF-A041-14F428417915}" dt="2023-12-05T17:05:13.794" v="2144" actId="33524"/>
          <ac:spMkLst>
            <pc:docMk/>
            <pc:sldMk cId="2641291687" sldId="434"/>
            <ac:spMk id="8" creationId="{8F3749AF-9BCC-F3AC-7642-22446A2959B4}"/>
          </ac:spMkLst>
        </pc:spChg>
        <pc:picChg chg="mod">
          <ac:chgData name="Ruth Grindley" userId="8ac0e980-9047-4561-9a96-306f97305c8f" providerId="ADAL" clId="{C0098512-DEE6-4EDF-A041-14F428417915}" dt="2023-12-05T16:31:24.349" v="1581" actId="14100"/>
          <ac:picMkLst>
            <pc:docMk/>
            <pc:sldMk cId="2641291687" sldId="434"/>
            <ac:picMk id="3" creationId="{209DA24D-4CF5-0B4D-4080-1D80C57E17E9}"/>
          </ac:picMkLst>
        </pc:picChg>
      </pc:sldChg>
      <pc:sldChg chg="modSp mod">
        <pc:chgData name="Ruth Grindley" userId="8ac0e980-9047-4561-9a96-306f97305c8f" providerId="ADAL" clId="{C0098512-DEE6-4EDF-A041-14F428417915}" dt="2023-12-05T17:04:50.314" v="2143" actId="20577"/>
        <pc:sldMkLst>
          <pc:docMk/>
          <pc:sldMk cId="3530637355" sldId="435"/>
        </pc:sldMkLst>
        <pc:spChg chg="mod">
          <ac:chgData name="Ruth Grindley" userId="8ac0e980-9047-4561-9a96-306f97305c8f" providerId="ADAL" clId="{C0098512-DEE6-4EDF-A041-14F428417915}" dt="2023-12-05T17:03:55.755" v="2127" actId="1076"/>
          <ac:spMkLst>
            <pc:docMk/>
            <pc:sldMk cId="3530637355" sldId="435"/>
            <ac:spMk id="6" creationId="{BDC1422E-9B9A-4AAB-DC39-1851A6EA2A2A}"/>
          </ac:spMkLst>
        </pc:spChg>
        <pc:spChg chg="mod">
          <ac:chgData name="Ruth Grindley" userId="8ac0e980-9047-4561-9a96-306f97305c8f" providerId="ADAL" clId="{C0098512-DEE6-4EDF-A041-14F428417915}" dt="2023-12-05T17:04:50.314" v="2143" actId="20577"/>
          <ac:spMkLst>
            <pc:docMk/>
            <pc:sldMk cId="3530637355" sldId="435"/>
            <ac:spMk id="8" creationId="{8F3749AF-9BCC-F3AC-7642-22446A2959B4}"/>
          </ac:spMkLst>
        </pc:spChg>
        <pc:picChg chg="mod">
          <ac:chgData name="Ruth Grindley" userId="8ac0e980-9047-4561-9a96-306f97305c8f" providerId="ADAL" clId="{C0098512-DEE6-4EDF-A041-14F428417915}" dt="2023-12-05T17:04:01.253" v="2137" actId="1037"/>
          <ac:picMkLst>
            <pc:docMk/>
            <pc:sldMk cId="3530637355" sldId="435"/>
            <ac:picMk id="3" creationId="{AFC4BDCB-581B-4C15-0E00-B28F1DF5C402}"/>
          </ac:picMkLst>
        </pc:picChg>
      </pc:sldChg>
    </pc:docChg>
  </pc:docChgLst>
  <pc:docChgLst>
    <pc:chgData name="Karen McPherson" userId="a617b3c1-c87c-4e86-b665-f62224407cb8" providerId="ADAL" clId="{707F22C8-1336-4081-A713-4B5EBB21B73E}"/>
    <pc:docChg chg="undo custSel addSld delSld modSld sldOrd">
      <pc:chgData name="Karen McPherson" userId="a617b3c1-c87c-4e86-b665-f62224407cb8" providerId="ADAL" clId="{707F22C8-1336-4081-A713-4B5EBB21B73E}" dt="2023-12-18T16:45:20.363" v="1271" actId="20577"/>
      <pc:docMkLst>
        <pc:docMk/>
      </pc:docMkLst>
      <pc:sldChg chg="modSp mod">
        <pc:chgData name="Karen McPherson" userId="a617b3c1-c87c-4e86-b665-f62224407cb8" providerId="ADAL" clId="{707F22C8-1336-4081-A713-4B5EBB21B73E}" dt="2023-12-18T16:45:20.363" v="1271" actId="20577"/>
        <pc:sldMkLst>
          <pc:docMk/>
          <pc:sldMk cId="0" sldId="256"/>
        </pc:sldMkLst>
        <pc:spChg chg="mod">
          <ac:chgData name="Karen McPherson" userId="a617b3c1-c87c-4e86-b665-f62224407cb8" providerId="ADAL" clId="{707F22C8-1336-4081-A713-4B5EBB21B73E}" dt="2023-12-18T16:45:20.363" v="1271" actId="20577"/>
          <ac:spMkLst>
            <pc:docMk/>
            <pc:sldMk cId="0" sldId="256"/>
            <ac:spMk id="6" creationId="{00000000-0000-0000-0000-000000000000}"/>
          </ac:spMkLst>
        </pc:spChg>
      </pc:sldChg>
      <pc:sldChg chg="del">
        <pc:chgData name="Karen McPherson" userId="a617b3c1-c87c-4e86-b665-f62224407cb8" providerId="ADAL" clId="{707F22C8-1336-4081-A713-4B5EBB21B73E}" dt="2023-12-05T11:38:03.501" v="537" actId="47"/>
        <pc:sldMkLst>
          <pc:docMk/>
          <pc:sldMk cId="4181272070" sldId="336"/>
        </pc:sldMkLst>
      </pc:sldChg>
      <pc:sldChg chg="addSp modSp mod">
        <pc:chgData name="Karen McPherson" userId="a617b3c1-c87c-4e86-b665-f62224407cb8" providerId="ADAL" clId="{707F22C8-1336-4081-A713-4B5EBB21B73E}" dt="2023-12-18T16:45:20.353" v="1268" actId="20577"/>
        <pc:sldMkLst>
          <pc:docMk/>
          <pc:sldMk cId="1801162161" sldId="348"/>
        </pc:sldMkLst>
        <pc:spChg chg="mod">
          <ac:chgData name="Karen McPherson" userId="a617b3c1-c87c-4e86-b665-f62224407cb8" providerId="ADAL" clId="{707F22C8-1336-4081-A713-4B5EBB21B73E}" dt="2023-12-18T16:45:20.353" v="1268" actId="20577"/>
          <ac:spMkLst>
            <pc:docMk/>
            <pc:sldMk cId="1801162161" sldId="348"/>
            <ac:spMk id="5" creationId="{65ABBDC1-DAE5-A35B-F353-2256525943AA}"/>
          </ac:spMkLst>
        </pc:spChg>
        <pc:picChg chg="add mod">
          <ac:chgData name="Karen McPherson" userId="a617b3c1-c87c-4e86-b665-f62224407cb8" providerId="ADAL" clId="{707F22C8-1336-4081-A713-4B5EBB21B73E}" dt="2023-12-05T11:07:42.897" v="181" actId="1076"/>
          <ac:picMkLst>
            <pc:docMk/>
            <pc:sldMk cId="1801162161" sldId="348"/>
            <ac:picMk id="6" creationId="{43820E77-08F0-FFEC-026C-EE5ECD852BFF}"/>
          </ac:picMkLst>
        </pc:picChg>
        <pc:picChg chg="mod">
          <ac:chgData name="Karen McPherson" userId="a617b3c1-c87c-4e86-b665-f62224407cb8" providerId="ADAL" clId="{707F22C8-1336-4081-A713-4B5EBB21B73E}" dt="2023-12-05T11:07:35.872" v="179" actId="1076"/>
          <ac:picMkLst>
            <pc:docMk/>
            <pc:sldMk cId="1801162161" sldId="348"/>
            <ac:picMk id="7" creationId="{EDF2B3AC-6F77-3E08-6B07-4728682B4793}"/>
          </ac:picMkLst>
        </pc:picChg>
        <pc:picChg chg="mod">
          <ac:chgData name="Karen McPherson" userId="a617b3c1-c87c-4e86-b665-f62224407cb8" providerId="ADAL" clId="{707F22C8-1336-4081-A713-4B5EBB21B73E}" dt="2023-12-05T11:07:37.679" v="180" actId="1076"/>
          <ac:picMkLst>
            <pc:docMk/>
            <pc:sldMk cId="1801162161" sldId="348"/>
            <ac:picMk id="22" creationId="{BE0A9CDB-7B1A-E25F-1214-BBACFD336D45}"/>
          </ac:picMkLst>
        </pc:picChg>
      </pc:sldChg>
      <pc:sldChg chg="modSp mod">
        <pc:chgData name="Karen McPherson" userId="a617b3c1-c87c-4e86-b665-f62224407cb8" providerId="ADAL" clId="{707F22C8-1336-4081-A713-4B5EBB21B73E}" dt="2023-12-05T11:35:36.712" v="466" actId="20577"/>
        <pc:sldMkLst>
          <pc:docMk/>
          <pc:sldMk cId="459661895" sldId="370"/>
        </pc:sldMkLst>
        <pc:spChg chg="mod">
          <ac:chgData name="Karen McPherson" userId="a617b3c1-c87c-4e86-b665-f62224407cb8" providerId="ADAL" clId="{707F22C8-1336-4081-A713-4B5EBB21B73E}" dt="2023-12-05T11:35:36.712" v="466" actId="20577"/>
          <ac:spMkLst>
            <pc:docMk/>
            <pc:sldMk cId="459661895" sldId="370"/>
            <ac:spMk id="2" creationId="{65B8B7B2-55A8-A985-FEDC-A017C211184B}"/>
          </ac:spMkLst>
        </pc:spChg>
      </pc:sldChg>
      <pc:sldChg chg="ord">
        <pc:chgData name="Karen McPherson" userId="a617b3c1-c87c-4e86-b665-f62224407cb8" providerId="ADAL" clId="{707F22C8-1336-4081-A713-4B5EBB21B73E}" dt="2023-12-05T11:36:02.819" v="470"/>
        <pc:sldMkLst>
          <pc:docMk/>
          <pc:sldMk cId="3006730835" sldId="376"/>
        </pc:sldMkLst>
      </pc:sldChg>
      <pc:sldChg chg="addSp delSp modSp mod">
        <pc:chgData name="Karen McPherson" userId="a617b3c1-c87c-4e86-b665-f62224407cb8" providerId="ADAL" clId="{707F22C8-1336-4081-A713-4B5EBB21B73E}" dt="2023-12-05T12:42:03.256" v="1246" actId="1076"/>
        <pc:sldMkLst>
          <pc:docMk/>
          <pc:sldMk cId="1387677818" sldId="378"/>
        </pc:sldMkLst>
        <pc:spChg chg="mod">
          <ac:chgData name="Karen McPherson" userId="a617b3c1-c87c-4e86-b665-f62224407cb8" providerId="ADAL" clId="{707F22C8-1336-4081-A713-4B5EBB21B73E}" dt="2023-12-05T12:42:03.256" v="1246" actId="1076"/>
          <ac:spMkLst>
            <pc:docMk/>
            <pc:sldMk cId="1387677818" sldId="378"/>
            <ac:spMk id="2" creationId="{65B8B7B2-55A8-A985-FEDC-A017C211184B}"/>
          </ac:spMkLst>
        </pc:spChg>
        <pc:spChg chg="mod">
          <ac:chgData name="Karen McPherson" userId="a617b3c1-c87c-4e86-b665-f62224407cb8" providerId="ADAL" clId="{707F22C8-1336-4081-A713-4B5EBB21B73E}" dt="2023-12-05T12:41:58.080" v="1245" actId="1076"/>
          <ac:spMkLst>
            <pc:docMk/>
            <pc:sldMk cId="1387677818" sldId="378"/>
            <ac:spMk id="4" creationId="{B64D8103-1D55-8A9A-5484-EA46A2C22159}"/>
          </ac:spMkLst>
        </pc:spChg>
        <pc:spChg chg="mod">
          <ac:chgData name="Karen McPherson" userId="a617b3c1-c87c-4e86-b665-f62224407cb8" providerId="ADAL" clId="{707F22C8-1336-4081-A713-4B5EBB21B73E}" dt="2023-12-05T12:41:58.080" v="1245" actId="1076"/>
          <ac:spMkLst>
            <pc:docMk/>
            <pc:sldMk cId="1387677818" sldId="378"/>
            <ac:spMk id="5" creationId="{65ABBDC1-DAE5-A35B-F353-2256525943AA}"/>
          </ac:spMkLst>
        </pc:spChg>
        <pc:spChg chg="del">
          <ac:chgData name="Karen McPherson" userId="a617b3c1-c87c-4e86-b665-f62224407cb8" providerId="ADAL" clId="{707F22C8-1336-4081-A713-4B5EBB21B73E}" dt="2023-12-05T11:41:13.977" v="540" actId="478"/>
          <ac:spMkLst>
            <pc:docMk/>
            <pc:sldMk cId="1387677818" sldId="378"/>
            <ac:spMk id="21" creationId="{04B12768-AAA8-4437-5B1C-428940107DA7}"/>
          </ac:spMkLst>
        </pc:spChg>
        <pc:spChg chg="del">
          <ac:chgData name="Karen McPherson" userId="a617b3c1-c87c-4e86-b665-f62224407cb8" providerId="ADAL" clId="{707F22C8-1336-4081-A713-4B5EBB21B73E}" dt="2023-12-05T11:41:12.759" v="539" actId="478"/>
          <ac:spMkLst>
            <pc:docMk/>
            <pc:sldMk cId="1387677818" sldId="378"/>
            <ac:spMk id="23" creationId="{53267C98-AF8D-671A-2983-9D7E2172B3A3}"/>
          </ac:spMkLst>
        </pc:spChg>
        <pc:spChg chg="del">
          <ac:chgData name="Karen McPherson" userId="a617b3c1-c87c-4e86-b665-f62224407cb8" providerId="ADAL" clId="{707F22C8-1336-4081-A713-4B5EBB21B73E}" dt="2023-12-05T11:41:11.022" v="538" actId="478"/>
          <ac:spMkLst>
            <pc:docMk/>
            <pc:sldMk cId="1387677818" sldId="378"/>
            <ac:spMk id="25" creationId="{BD08BEC0-E423-1658-CE5D-D0C27FB90151}"/>
          </ac:spMkLst>
        </pc:spChg>
        <pc:spChg chg="del">
          <ac:chgData name="Karen McPherson" userId="a617b3c1-c87c-4e86-b665-f62224407cb8" providerId="ADAL" clId="{707F22C8-1336-4081-A713-4B5EBB21B73E}" dt="2023-12-05T11:41:15.584" v="541" actId="478"/>
          <ac:spMkLst>
            <pc:docMk/>
            <pc:sldMk cId="1387677818" sldId="378"/>
            <ac:spMk id="27" creationId="{EEA1F6F4-B1F5-CE2A-E323-E09A9D853A62}"/>
          </ac:spMkLst>
        </pc:spChg>
        <pc:picChg chg="add mod">
          <ac:chgData name="Karen McPherson" userId="a617b3c1-c87c-4e86-b665-f62224407cb8" providerId="ADAL" clId="{707F22C8-1336-4081-A713-4B5EBB21B73E}" dt="2023-12-05T12:41:58.080" v="1245" actId="1076"/>
          <ac:picMkLst>
            <pc:docMk/>
            <pc:sldMk cId="1387677818" sldId="378"/>
            <ac:picMk id="3" creationId="{F0A8122B-0712-E791-8048-5BDDDA8F7274}"/>
          </ac:picMkLst>
        </pc:picChg>
        <pc:picChg chg="add mod">
          <ac:chgData name="Karen McPherson" userId="a617b3c1-c87c-4e86-b665-f62224407cb8" providerId="ADAL" clId="{707F22C8-1336-4081-A713-4B5EBB21B73E}" dt="2023-12-05T12:41:58.080" v="1245" actId="1076"/>
          <ac:picMkLst>
            <pc:docMk/>
            <pc:sldMk cId="1387677818" sldId="378"/>
            <ac:picMk id="6" creationId="{102B489F-A6A4-6DCB-4555-836624A98CD4}"/>
          </ac:picMkLst>
        </pc:picChg>
        <pc:picChg chg="mod">
          <ac:chgData name="Karen McPherson" userId="a617b3c1-c87c-4e86-b665-f62224407cb8" providerId="ADAL" clId="{707F22C8-1336-4081-A713-4B5EBB21B73E}" dt="2023-12-05T12:41:58.080" v="1245" actId="1076"/>
          <ac:picMkLst>
            <pc:docMk/>
            <pc:sldMk cId="1387677818" sldId="378"/>
            <ac:picMk id="28" creationId="{A7B6DE49-5306-2C9A-F20A-E3A30062AE45}"/>
          </ac:picMkLst>
        </pc:picChg>
        <pc:picChg chg="mod">
          <ac:chgData name="Karen McPherson" userId="a617b3c1-c87c-4e86-b665-f62224407cb8" providerId="ADAL" clId="{707F22C8-1336-4081-A713-4B5EBB21B73E}" dt="2023-12-05T12:41:58.080" v="1245" actId="1076"/>
          <ac:picMkLst>
            <pc:docMk/>
            <pc:sldMk cId="1387677818" sldId="378"/>
            <ac:picMk id="30" creationId="{D21BBF34-1158-DF46-11B7-918A38365DB1}"/>
          </ac:picMkLst>
        </pc:picChg>
        <pc:picChg chg="mod">
          <ac:chgData name="Karen McPherson" userId="a617b3c1-c87c-4e86-b665-f62224407cb8" providerId="ADAL" clId="{707F22C8-1336-4081-A713-4B5EBB21B73E}" dt="2023-12-05T12:41:58.080" v="1245" actId="1076"/>
          <ac:picMkLst>
            <pc:docMk/>
            <pc:sldMk cId="1387677818" sldId="378"/>
            <ac:picMk id="31" creationId="{B156B181-9E3E-0E9E-BBF8-D3A60CDF314B}"/>
          </ac:picMkLst>
        </pc:picChg>
        <pc:picChg chg="mod">
          <ac:chgData name="Karen McPherson" userId="a617b3c1-c87c-4e86-b665-f62224407cb8" providerId="ADAL" clId="{707F22C8-1336-4081-A713-4B5EBB21B73E}" dt="2023-12-05T12:41:58.080" v="1245" actId="1076"/>
          <ac:picMkLst>
            <pc:docMk/>
            <pc:sldMk cId="1387677818" sldId="378"/>
            <ac:picMk id="32" creationId="{0657140F-5535-E99A-AE6E-626961C39CF2}"/>
          </ac:picMkLst>
        </pc:picChg>
      </pc:sldChg>
      <pc:sldChg chg="modSp mod">
        <pc:chgData name="Karen McPherson" userId="a617b3c1-c87c-4e86-b665-f62224407cb8" providerId="ADAL" clId="{707F22C8-1336-4081-A713-4B5EBB21B73E}" dt="2023-12-05T11:36:52.117" v="497" actId="20577"/>
        <pc:sldMkLst>
          <pc:docMk/>
          <pc:sldMk cId="495652713" sldId="403"/>
        </pc:sldMkLst>
        <pc:spChg chg="mod">
          <ac:chgData name="Karen McPherson" userId="a617b3c1-c87c-4e86-b665-f62224407cb8" providerId="ADAL" clId="{707F22C8-1336-4081-A713-4B5EBB21B73E}" dt="2023-12-05T11:36:52.117" v="497" actId="20577"/>
          <ac:spMkLst>
            <pc:docMk/>
            <pc:sldMk cId="495652713" sldId="403"/>
            <ac:spMk id="2" creationId="{65B8B7B2-55A8-A985-FEDC-A017C211184B}"/>
          </ac:spMkLst>
        </pc:spChg>
      </pc:sldChg>
      <pc:sldChg chg="addSp delSp modSp mod">
        <pc:chgData name="Karen McPherson" userId="a617b3c1-c87c-4e86-b665-f62224407cb8" providerId="ADAL" clId="{707F22C8-1336-4081-A713-4B5EBB21B73E}" dt="2023-12-18T16:45:20.339" v="1264"/>
        <pc:sldMkLst>
          <pc:docMk/>
          <pc:sldMk cId="936598925" sldId="404"/>
        </pc:sldMkLst>
        <pc:spChg chg="mod">
          <ac:chgData name="Karen McPherson" userId="a617b3c1-c87c-4e86-b665-f62224407cb8" providerId="ADAL" clId="{707F22C8-1336-4081-A713-4B5EBB21B73E}" dt="2023-12-05T11:34:42.752" v="433" actId="20577"/>
          <ac:spMkLst>
            <pc:docMk/>
            <pc:sldMk cId="936598925" sldId="404"/>
            <ac:spMk id="5" creationId="{E644C45F-30B2-2CEC-CB9D-C9CCF070B392}"/>
          </ac:spMkLst>
        </pc:spChg>
        <pc:graphicFrameChg chg="mod">
          <ac:chgData name="Karen McPherson" userId="a617b3c1-c87c-4e86-b665-f62224407cb8" providerId="ADAL" clId="{707F22C8-1336-4081-A713-4B5EBB21B73E}" dt="2023-12-18T16:44:02.391" v="1260" actId="1076"/>
          <ac:graphicFrameMkLst>
            <pc:docMk/>
            <pc:sldMk cId="936598925" sldId="404"/>
            <ac:graphicFrameMk id="7" creationId="{6AE17D2B-E767-1448-E251-CB5C117AD58C}"/>
          </ac:graphicFrameMkLst>
        </pc:graphicFrameChg>
        <pc:picChg chg="add mod">
          <ac:chgData name="Karen McPherson" userId="a617b3c1-c87c-4e86-b665-f62224407cb8" providerId="ADAL" clId="{707F22C8-1336-4081-A713-4B5EBB21B73E}" dt="2023-12-18T16:45:20.339" v="1264"/>
          <ac:picMkLst>
            <pc:docMk/>
            <pc:sldMk cId="936598925" sldId="404"/>
            <ac:picMk id="10" creationId="{3BC733C7-20CF-8A1E-3EE8-E6E52E66233E}"/>
          </ac:picMkLst>
        </pc:picChg>
        <pc:picChg chg="add del">
          <ac:chgData name="Karen McPherson" userId="a617b3c1-c87c-4e86-b665-f62224407cb8" providerId="ADAL" clId="{707F22C8-1336-4081-A713-4B5EBB21B73E}" dt="2023-12-18T16:45:20.333" v="1263" actId="478"/>
          <ac:picMkLst>
            <pc:docMk/>
            <pc:sldMk cId="936598925" sldId="404"/>
            <ac:picMk id="24" creationId="{B5B4AA33-4649-5517-917A-01F05F9EB050}"/>
          </ac:picMkLst>
        </pc:picChg>
      </pc:sldChg>
      <pc:sldChg chg="del">
        <pc:chgData name="Karen McPherson" userId="a617b3c1-c87c-4e86-b665-f62224407cb8" providerId="ADAL" clId="{707F22C8-1336-4081-A713-4B5EBB21B73E}" dt="2023-12-05T11:36:55.617" v="498" actId="47"/>
        <pc:sldMkLst>
          <pc:docMk/>
          <pc:sldMk cId="3255806336" sldId="407"/>
        </pc:sldMkLst>
      </pc:sldChg>
      <pc:sldChg chg="del">
        <pc:chgData name="Karen McPherson" userId="a617b3c1-c87c-4e86-b665-f62224407cb8" providerId="ADAL" clId="{707F22C8-1336-4081-A713-4B5EBB21B73E}" dt="2023-12-05T11:37:00.683" v="499" actId="47"/>
        <pc:sldMkLst>
          <pc:docMk/>
          <pc:sldMk cId="651097433" sldId="408"/>
        </pc:sldMkLst>
      </pc:sldChg>
      <pc:sldChg chg="addSp delSp modSp add mod ord">
        <pc:chgData name="Karen McPherson" userId="a617b3c1-c87c-4e86-b665-f62224407cb8" providerId="ADAL" clId="{707F22C8-1336-4081-A713-4B5EBB21B73E}" dt="2023-12-05T11:37:39.254" v="511"/>
        <pc:sldMkLst>
          <pc:docMk/>
          <pc:sldMk cId="1278584683" sldId="409"/>
        </pc:sldMkLst>
        <pc:spChg chg="mod">
          <ac:chgData name="Karen McPherson" userId="a617b3c1-c87c-4e86-b665-f62224407cb8" providerId="ADAL" clId="{707F22C8-1336-4081-A713-4B5EBB21B73E}" dt="2023-12-05T11:35:02.316" v="457" actId="20577"/>
          <ac:spMkLst>
            <pc:docMk/>
            <pc:sldMk cId="1278584683" sldId="409"/>
            <ac:spMk id="5" creationId="{E644C45F-30B2-2CEC-CB9D-C9CCF070B392}"/>
          </ac:spMkLst>
        </pc:spChg>
        <pc:spChg chg="del">
          <ac:chgData name="Karen McPherson" userId="a617b3c1-c87c-4e86-b665-f62224407cb8" providerId="ADAL" clId="{707F22C8-1336-4081-A713-4B5EBB21B73E}" dt="2023-12-05T11:21:53.396" v="293" actId="478"/>
          <ac:spMkLst>
            <pc:docMk/>
            <pc:sldMk cId="1278584683" sldId="409"/>
            <ac:spMk id="22" creationId="{31E4E449-F201-91AC-3860-2707FE7A9AFA}"/>
          </ac:spMkLst>
        </pc:spChg>
        <pc:spChg chg="del">
          <ac:chgData name="Karen McPherson" userId="a617b3c1-c87c-4e86-b665-f62224407cb8" providerId="ADAL" clId="{707F22C8-1336-4081-A713-4B5EBB21B73E}" dt="2023-12-05T11:24:35.231" v="383" actId="478"/>
          <ac:spMkLst>
            <pc:docMk/>
            <pc:sldMk cId="1278584683" sldId="409"/>
            <ac:spMk id="23" creationId="{CDE3E267-61A1-C4A1-5E3C-EC3495E7BE6F}"/>
          </ac:spMkLst>
        </pc:spChg>
        <pc:spChg chg="del mod">
          <ac:chgData name="Karen McPherson" userId="a617b3c1-c87c-4e86-b665-f62224407cb8" providerId="ADAL" clId="{707F22C8-1336-4081-A713-4B5EBB21B73E}" dt="2023-12-05T11:21:51.605" v="292" actId="478"/>
          <ac:spMkLst>
            <pc:docMk/>
            <pc:sldMk cId="1278584683" sldId="409"/>
            <ac:spMk id="27" creationId="{C3AE1A5D-913A-D694-3821-3A891F932490}"/>
          </ac:spMkLst>
        </pc:spChg>
        <pc:graphicFrameChg chg="mod modGraphic">
          <ac:chgData name="Karen McPherson" userId="a617b3c1-c87c-4e86-b665-f62224407cb8" providerId="ADAL" clId="{707F22C8-1336-4081-A713-4B5EBB21B73E}" dt="2023-12-05T11:23:56.902" v="375" actId="20577"/>
          <ac:graphicFrameMkLst>
            <pc:docMk/>
            <pc:sldMk cId="1278584683" sldId="409"/>
            <ac:graphicFrameMk id="7" creationId="{6AE17D2B-E767-1448-E251-CB5C117AD58C}"/>
          </ac:graphicFrameMkLst>
        </pc:graphicFrameChg>
        <pc:picChg chg="del">
          <ac:chgData name="Karen McPherson" userId="a617b3c1-c87c-4e86-b665-f62224407cb8" providerId="ADAL" clId="{707F22C8-1336-4081-A713-4B5EBB21B73E}" dt="2023-12-05T11:31:33.774" v="384" actId="478"/>
          <ac:picMkLst>
            <pc:docMk/>
            <pc:sldMk cId="1278584683" sldId="409"/>
            <ac:picMk id="3" creationId="{B07219EE-4088-9F91-8B88-82886689DF9C}"/>
          </ac:picMkLst>
        </pc:picChg>
        <pc:picChg chg="del">
          <ac:chgData name="Karen McPherson" userId="a617b3c1-c87c-4e86-b665-f62224407cb8" providerId="ADAL" clId="{707F22C8-1336-4081-A713-4B5EBB21B73E}" dt="2023-12-05T11:21:43.982" v="284" actId="478"/>
          <ac:picMkLst>
            <pc:docMk/>
            <pc:sldMk cId="1278584683" sldId="409"/>
            <ac:picMk id="4" creationId="{E01E85CE-218A-DF38-263A-CF08D97B99E6}"/>
          </ac:picMkLst>
        </pc:picChg>
        <pc:picChg chg="del">
          <ac:chgData name="Karen McPherson" userId="a617b3c1-c87c-4e86-b665-f62224407cb8" providerId="ADAL" clId="{707F22C8-1336-4081-A713-4B5EBB21B73E}" dt="2023-12-05T11:21:49.315" v="290" actId="478"/>
          <ac:picMkLst>
            <pc:docMk/>
            <pc:sldMk cId="1278584683" sldId="409"/>
            <ac:picMk id="6" creationId="{81C531C9-1EF9-628F-BF3E-FFC155C9C19A}"/>
          </ac:picMkLst>
        </pc:picChg>
        <pc:picChg chg="mod">
          <ac:chgData name="Karen McPherson" userId="a617b3c1-c87c-4e86-b665-f62224407cb8" providerId="ADAL" clId="{707F22C8-1336-4081-A713-4B5EBB21B73E}" dt="2023-12-05T11:24:27.792" v="380" actId="1076"/>
          <ac:picMkLst>
            <pc:docMk/>
            <pc:sldMk cId="1278584683" sldId="409"/>
            <ac:picMk id="8" creationId="{1EDFE7B2-0BA4-6D96-C678-D15E15F10909}"/>
          </ac:picMkLst>
        </pc:picChg>
        <pc:picChg chg="mod">
          <ac:chgData name="Karen McPherson" userId="a617b3c1-c87c-4e86-b665-f62224407cb8" providerId="ADAL" clId="{707F22C8-1336-4081-A713-4B5EBB21B73E}" dt="2023-12-05T11:24:33.711" v="382" actId="1076"/>
          <ac:picMkLst>
            <pc:docMk/>
            <pc:sldMk cId="1278584683" sldId="409"/>
            <ac:picMk id="9" creationId="{A0B9E2D9-D695-715A-6115-A38311ADF1F4}"/>
          </ac:picMkLst>
        </pc:picChg>
        <pc:picChg chg="del">
          <ac:chgData name="Karen McPherson" userId="a617b3c1-c87c-4e86-b665-f62224407cb8" providerId="ADAL" clId="{707F22C8-1336-4081-A713-4B5EBB21B73E}" dt="2023-12-05T11:24:02.281" v="376" actId="478"/>
          <ac:picMkLst>
            <pc:docMk/>
            <pc:sldMk cId="1278584683" sldId="409"/>
            <ac:picMk id="11" creationId="{AFDE1AC7-49D9-DB0B-0F59-0AE118EF6265}"/>
          </ac:picMkLst>
        </pc:picChg>
        <pc:picChg chg="mod">
          <ac:chgData name="Karen McPherson" userId="a617b3c1-c87c-4e86-b665-f62224407cb8" providerId="ADAL" clId="{707F22C8-1336-4081-A713-4B5EBB21B73E}" dt="2023-12-05T11:24:14.553" v="378" actId="1076"/>
          <ac:picMkLst>
            <pc:docMk/>
            <pc:sldMk cId="1278584683" sldId="409"/>
            <ac:picMk id="12" creationId="{04E4CEFB-AC2B-A036-99EE-DC250F71837A}"/>
          </ac:picMkLst>
        </pc:picChg>
        <pc:picChg chg="del">
          <ac:chgData name="Karen McPherson" userId="a617b3c1-c87c-4e86-b665-f62224407cb8" providerId="ADAL" clId="{707F22C8-1336-4081-A713-4B5EBB21B73E}" dt="2023-12-05T11:24:18.449" v="379" actId="478"/>
          <ac:picMkLst>
            <pc:docMk/>
            <pc:sldMk cId="1278584683" sldId="409"/>
            <ac:picMk id="13" creationId="{CE4A689C-CE0E-AA9F-C2F7-A1C1C6630382}"/>
          </ac:picMkLst>
        </pc:picChg>
        <pc:picChg chg="del">
          <ac:chgData name="Karen McPherson" userId="a617b3c1-c87c-4e86-b665-f62224407cb8" providerId="ADAL" clId="{707F22C8-1336-4081-A713-4B5EBB21B73E}" dt="2023-12-05T11:24:29.133" v="381" actId="478"/>
          <ac:picMkLst>
            <pc:docMk/>
            <pc:sldMk cId="1278584683" sldId="409"/>
            <ac:picMk id="14" creationId="{D16E9077-E85D-D047-447D-62D8A8AA17E2}"/>
          </ac:picMkLst>
        </pc:picChg>
        <pc:picChg chg="del">
          <ac:chgData name="Karen McPherson" userId="a617b3c1-c87c-4e86-b665-f62224407cb8" providerId="ADAL" clId="{707F22C8-1336-4081-A713-4B5EBB21B73E}" dt="2023-12-05T11:21:45.055" v="285" actId="478"/>
          <ac:picMkLst>
            <pc:docMk/>
            <pc:sldMk cId="1278584683" sldId="409"/>
            <ac:picMk id="15" creationId="{DA9E8B45-D893-3545-93BC-2EA4132206EE}"/>
          </ac:picMkLst>
        </pc:picChg>
        <pc:picChg chg="del">
          <ac:chgData name="Karen McPherson" userId="a617b3c1-c87c-4e86-b665-f62224407cb8" providerId="ADAL" clId="{707F22C8-1336-4081-A713-4B5EBB21B73E}" dt="2023-12-05T11:21:46.828" v="287" actId="478"/>
          <ac:picMkLst>
            <pc:docMk/>
            <pc:sldMk cId="1278584683" sldId="409"/>
            <ac:picMk id="16" creationId="{76183A23-288E-4448-6E97-1CAADC91D17D}"/>
          </ac:picMkLst>
        </pc:picChg>
        <pc:picChg chg="add del mod">
          <ac:chgData name="Karen McPherson" userId="a617b3c1-c87c-4e86-b665-f62224407cb8" providerId="ADAL" clId="{707F22C8-1336-4081-A713-4B5EBB21B73E}" dt="2023-12-05T11:32:38.537" v="390" actId="478"/>
          <ac:picMkLst>
            <pc:docMk/>
            <pc:sldMk cId="1278584683" sldId="409"/>
            <ac:picMk id="17" creationId="{E2D46D26-0109-A86F-E741-FE75ED8D2CB3}"/>
          </ac:picMkLst>
        </pc:picChg>
        <pc:picChg chg="del">
          <ac:chgData name="Karen McPherson" userId="a617b3c1-c87c-4e86-b665-f62224407cb8" providerId="ADAL" clId="{707F22C8-1336-4081-A713-4B5EBB21B73E}" dt="2023-12-05T11:21:47.525" v="288" actId="478"/>
          <ac:picMkLst>
            <pc:docMk/>
            <pc:sldMk cId="1278584683" sldId="409"/>
            <ac:picMk id="18" creationId="{6E27229D-9EB3-9F84-D0C2-BFCECC6C2A57}"/>
          </ac:picMkLst>
        </pc:picChg>
        <pc:picChg chg="del">
          <ac:chgData name="Karen McPherson" userId="a617b3c1-c87c-4e86-b665-f62224407cb8" providerId="ADAL" clId="{707F22C8-1336-4081-A713-4B5EBB21B73E}" dt="2023-12-05T11:21:45.803" v="286" actId="478"/>
          <ac:picMkLst>
            <pc:docMk/>
            <pc:sldMk cId="1278584683" sldId="409"/>
            <ac:picMk id="19" creationId="{33B10023-FBC1-7DD0-453D-BCF05C572BD5}"/>
          </ac:picMkLst>
        </pc:picChg>
        <pc:picChg chg="del">
          <ac:chgData name="Karen McPherson" userId="a617b3c1-c87c-4e86-b665-f62224407cb8" providerId="ADAL" clId="{707F22C8-1336-4081-A713-4B5EBB21B73E}" dt="2023-12-05T11:22:01.225" v="296" actId="478"/>
          <ac:picMkLst>
            <pc:docMk/>
            <pc:sldMk cId="1278584683" sldId="409"/>
            <ac:picMk id="20" creationId="{6E80FCEF-3B85-12F4-FCC7-8419BAA86185}"/>
          </ac:picMkLst>
        </pc:picChg>
        <pc:picChg chg="mod">
          <ac:chgData name="Karen McPherson" userId="a617b3c1-c87c-4e86-b665-f62224407cb8" providerId="ADAL" clId="{707F22C8-1336-4081-A713-4B5EBB21B73E}" dt="2023-12-05T11:24:10.427" v="377" actId="1076"/>
          <ac:picMkLst>
            <pc:docMk/>
            <pc:sldMk cId="1278584683" sldId="409"/>
            <ac:picMk id="24" creationId="{B5B4AA33-4649-5517-917A-01F05F9EB050}"/>
          </ac:picMkLst>
        </pc:picChg>
        <pc:picChg chg="add mod">
          <ac:chgData name="Karen McPherson" userId="a617b3c1-c87c-4e86-b665-f62224407cb8" providerId="ADAL" clId="{707F22C8-1336-4081-A713-4B5EBB21B73E}" dt="2023-12-05T11:32:46.634" v="393" actId="1076"/>
          <ac:picMkLst>
            <pc:docMk/>
            <pc:sldMk cId="1278584683" sldId="409"/>
            <ac:picMk id="25" creationId="{DED2BE7C-9BF8-50B0-E2AD-DFD1964CD1A7}"/>
          </ac:picMkLst>
        </pc:picChg>
        <pc:picChg chg="del">
          <ac:chgData name="Karen McPherson" userId="a617b3c1-c87c-4e86-b665-f62224407cb8" providerId="ADAL" clId="{707F22C8-1336-4081-A713-4B5EBB21B73E}" dt="2023-12-05T11:21:48.295" v="289" actId="478"/>
          <ac:picMkLst>
            <pc:docMk/>
            <pc:sldMk cId="1278584683" sldId="409"/>
            <ac:picMk id="26" creationId="{4D176854-5A61-93A0-D6BC-1299D5DF711B}"/>
          </ac:picMkLst>
        </pc:picChg>
      </pc:sldChg>
      <pc:sldChg chg="modSp add mod">
        <pc:chgData name="Karen McPherson" userId="a617b3c1-c87c-4e86-b665-f62224407cb8" providerId="ADAL" clId="{707F22C8-1336-4081-A713-4B5EBB21B73E}" dt="2023-12-05T11:37:58.329" v="536" actId="20577"/>
        <pc:sldMkLst>
          <pc:docMk/>
          <pc:sldMk cId="775987134" sldId="410"/>
        </pc:sldMkLst>
        <pc:spChg chg="mod">
          <ac:chgData name="Karen McPherson" userId="a617b3c1-c87c-4e86-b665-f62224407cb8" providerId="ADAL" clId="{707F22C8-1336-4081-A713-4B5EBB21B73E}" dt="2023-12-05T11:37:58.329" v="536" actId="20577"/>
          <ac:spMkLst>
            <pc:docMk/>
            <pc:sldMk cId="775987134" sldId="410"/>
            <ac:spMk id="2" creationId="{65B8B7B2-55A8-A985-FEDC-A017C21118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EFD678-B47B-41C3-9ED9-FD7F57A5B05A}" type="datetimeFigureOut">
              <a:rPr lang="en-GB" smtClean="0"/>
              <a:t>19/12/2023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C945DD-9D5E-4BA5-B894-25CFF5584883}" type="slidenum">
              <a:rPr lang="en-GB" smtClean="0"/>
              <a:t>‹#›</a:t>
            </a:fld>
            <a:endParaRPr lang="en-GB"/>
          </a:p>
        </p:txBody>
      </p:sp>
    </p:spTree>
    <p:extLst>
      <p:ext uri="{BB962C8B-B14F-4D97-AF65-F5344CB8AC3E}">
        <p14:creationId xmlns:p14="http://schemas.microsoft.com/office/powerpoint/2010/main" val="22049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 not going to go through the prototype page by page as I’ve done before because we quite quickly found that this scenario wasn’t </a:t>
            </a:r>
          </a:p>
        </p:txBody>
      </p:sp>
      <p:sp>
        <p:nvSpPr>
          <p:cNvPr id="4" name="Slide Number Placeholder 3"/>
          <p:cNvSpPr>
            <a:spLocks noGrp="1"/>
          </p:cNvSpPr>
          <p:nvPr>
            <p:ph type="sldNum" sz="quarter" idx="5"/>
          </p:nvPr>
        </p:nvSpPr>
        <p:spPr/>
        <p:txBody>
          <a:bodyPr/>
          <a:lstStyle/>
          <a:p>
            <a:fld id="{93C945DD-9D5E-4BA5-B894-25CFF5584883}" type="slidenum">
              <a:rPr lang="en-GB" smtClean="0"/>
              <a:t>7</a:t>
            </a:fld>
            <a:endParaRPr lang="en-GB"/>
          </a:p>
        </p:txBody>
      </p:sp>
    </p:spTree>
    <p:extLst>
      <p:ext uri="{BB962C8B-B14F-4D97-AF65-F5344CB8AC3E}">
        <p14:creationId xmlns:p14="http://schemas.microsoft.com/office/powerpoint/2010/main" val="380765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16</a:t>
            </a:fld>
            <a:endParaRPr lang="en-GB"/>
          </a:p>
        </p:txBody>
      </p:sp>
    </p:spTree>
    <p:extLst>
      <p:ext uri="{BB962C8B-B14F-4D97-AF65-F5344CB8AC3E}">
        <p14:creationId xmlns:p14="http://schemas.microsoft.com/office/powerpoint/2010/main" val="334116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17</a:t>
            </a:fld>
            <a:endParaRPr lang="en-GB"/>
          </a:p>
        </p:txBody>
      </p:sp>
    </p:spTree>
    <p:extLst>
      <p:ext uri="{BB962C8B-B14F-4D97-AF65-F5344CB8AC3E}">
        <p14:creationId xmlns:p14="http://schemas.microsoft.com/office/powerpoint/2010/main" val="55226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18</a:t>
            </a:fld>
            <a:endParaRPr lang="en-GB"/>
          </a:p>
        </p:txBody>
      </p:sp>
    </p:spTree>
    <p:extLst>
      <p:ext uri="{BB962C8B-B14F-4D97-AF65-F5344CB8AC3E}">
        <p14:creationId xmlns:p14="http://schemas.microsoft.com/office/powerpoint/2010/main" val="49613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19</a:t>
            </a:fld>
            <a:endParaRPr lang="en-GB"/>
          </a:p>
        </p:txBody>
      </p:sp>
    </p:spTree>
    <p:extLst>
      <p:ext uri="{BB962C8B-B14F-4D97-AF65-F5344CB8AC3E}">
        <p14:creationId xmlns:p14="http://schemas.microsoft.com/office/powerpoint/2010/main" val="283422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20</a:t>
            </a:fld>
            <a:endParaRPr lang="en-GB"/>
          </a:p>
        </p:txBody>
      </p:sp>
    </p:spTree>
    <p:extLst>
      <p:ext uri="{BB962C8B-B14F-4D97-AF65-F5344CB8AC3E}">
        <p14:creationId xmlns:p14="http://schemas.microsoft.com/office/powerpoint/2010/main" val="419015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providers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8</a:t>
            </a:fld>
            <a:endParaRPr lang="en-GB"/>
          </a:p>
        </p:txBody>
      </p:sp>
    </p:spTree>
    <p:extLst>
      <p:ext uri="{BB962C8B-B14F-4D97-AF65-F5344CB8AC3E}">
        <p14:creationId xmlns:p14="http://schemas.microsoft.com/office/powerpoint/2010/main" val="282624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9</a:t>
            </a:fld>
            <a:endParaRPr lang="en-GB"/>
          </a:p>
        </p:txBody>
      </p:sp>
    </p:spTree>
    <p:extLst>
      <p:ext uri="{BB962C8B-B14F-4D97-AF65-F5344CB8AC3E}">
        <p14:creationId xmlns:p14="http://schemas.microsoft.com/office/powerpoint/2010/main" val="191328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10</a:t>
            </a:fld>
            <a:endParaRPr lang="en-GB"/>
          </a:p>
        </p:txBody>
      </p:sp>
    </p:spTree>
    <p:extLst>
      <p:ext uri="{BB962C8B-B14F-4D97-AF65-F5344CB8AC3E}">
        <p14:creationId xmlns:p14="http://schemas.microsoft.com/office/powerpoint/2010/main" val="211076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11</a:t>
            </a:fld>
            <a:endParaRPr lang="en-GB"/>
          </a:p>
        </p:txBody>
      </p:sp>
    </p:spTree>
    <p:extLst>
      <p:ext uri="{BB962C8B-B14F-4D97-AF65-F5344CB8AC3E}">
        <p14:creationId xmlns:p14="http://schemas.microsoft.com/office/powerpoint/2010/main" val="102246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12</a:t>
            </a:fld>
            <a:endParaRPr lang="en-GB"/>
          </a:p>
        </p:txBody>
      </p:sp>
    </p:spTree>
    <p:extLst>
      <p:ext uri="{BB962C8B-B14F-4D97-AF65-F5344CB8AC3E}">
        <p14:creationId xmlns:p14="http://schemas.microsoft.com/office/powerpoint/2010/main" val="42571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13</a:t>
            </a:fld>
            <a:endParaRPr lang="en-GB"/>
          </a:p>
        </p:txBody>
      </p:sp>
    </p:spTree>
    <p:extLst>
      <p:ext uri="{BB962C8B-B14F-4D97-AF65-F5344CB8AC3E}">
        <p14:creationId xmlns:p14="http://schemas.microsoft.com/office/powerpoint/2010/main" val="220836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14</a:t>
            </a:fld>
            <a:endParaRPr lang="en-GB"/>
          </a:p>
        </p:txBody>
      </p:sp>
    </p:spTree>
    <p:extLst>
      <p:ext uri="{BB962C8B-B14F-4D97-AF65-F5344CB8AC3E}">
        <p14:creationId xmlns:p14="http://schemas.microsoft.com/office/powerpoint/2010/main" val="260226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about relationships between providers and placement officers – some will call </a:t>
            </a:r>
            <a:r>
              <a:rPr lang="en-US" err="1"/>
              <a:t>provders</a:t>
            </a:r>
            <a:r>
              <a:rPr lang="en-US"/>
              <a:t> they know</a:t>
            </a:r>
            <a:endParaRPr lang="en-US">
              <a:cs typeface="Calibri"/>
            </a:endParaRPr>
          </a:p>
        </p:txBody>
      </p:sp>
      <p:sp>
        <p:nvSpPr>
          <p:cNvPr id="4" name="Slide Number Placeholder 3"/>
          <p:cNvSpPr>
            <a:spLocks noGrp="1"/>
          </p:cNvSpPr>
          <p:nvPr>
            <p:ph type="sldNum" sz="quarter" idx="5"/>
          </p:nvPr>
        </p:nvSpPr>
        <p:spPr/>
        <p:txBody>
          <a:bodyPr/>
          <a:lstStyle/>
          <a:p>
            <a:fld id="{93C945DD-9D5E-4BA5-B894-25CFF5584883}" type="slidenum">
              <a:rPr lang="en-GB" smtClean="0"/>
              <a:t>15</a:t>
            </a:fld>
            <a:endParaRPr lang="en-GB"/>
          </a:p>
        </p:txBody>
      </p:sp>
    </p:spTree>
    <p:extLst>
      <p:ext uri="{BB962C8B-B14F-4D97-AF65-F5344CB8AC3E}">
        <p14:creationId xmlns:p14="http://schemas.microsoft.com/office/powerpoint/2010/main" val="156337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A7BD68-D84C-4024-A77B-867EC75A6296}" type="datetimeFigureOut">
              <a:rPr lang="en-GB"/>
              <a:pPr>
                <a:defRPr/>
              </a:pPr>
              <a:t>19/12/2023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80708E-D1A2-4F10-8FA8-B85BE4797098}" type="slidenum">
              <a:rPr lang="en-GB"/>
              <a:pPr>
                <a:defRPr/>
              </a:pPr>
              <a:t>‹#›</a:t>
            </a:fld>
            <a:endParaRPr lang="en-GB"/>
          </a:p>
        </p:txBody>
      </p:sp>
    </p:spTree>
    <p:extLst>
      <p:ext uri="{BB962C8B-B14F-4D97-AF65-F5344CB8AC3E}">
        <p14:creationId xmlns:p14="http://schemas.microsoft.com/office/powerpoint/2010/main" val="41345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0328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33999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43867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74171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994122"/>
          </a:xfrm>
        </p:spPr>
        <p:txBody>
          <a:bodyPr>
            <a:normAutofit/>
          </a:bodyPr>
          <a:lstStyle>
            <a:lvl1pPr>
              <a:defRPr sz="2585"/>
            </a:lvl1pPr>
          </a:lstStyle>
          <a:p>
            <a:r>
              <a:rPr lang="en-US"/>
              <a:t>Click to edit Master title style</a:t>
            </a:r>
            <a:endParaRPr lang="en-GB"/>
          </a:p>
        </p:txBody>
      </p:sp>
      <p:sp>
        <p:nvSpPr>
          <p:cNvPr id="10" name="Content Placeholder 2"/>
          <p:cNvSpPr>
            <a:spLocks noGrp="1"/>
          </p:cNvSpPr>
          <p:nvPr>
            <p:ph idx="1"/>
          </p:nvPr>
        </p:nvSpPr>
        <p:spPr>
          <a:xfrm>
            <a:off x="457200" y="1412777"/>
            <a:ext cx="8229600" cy="4525387"/>
          </a:xfrm>
        </p:spPr>
        <p:txBody>
          <a:bodyPr>
            <a:normAutofit/>
          </a:bodyPr>
          <a:lstStyle>
            <a:lvl1pPr>
              <a:defRPr sz="2215"/>
            </a:lvl1pPr>
            <a:lvl2pPr>
              <a:defRPr sz="1846"/>
            </a:lvl2pPr>
            <a:lvl3pPr>
              <a:defRPr sz="1662"/>
            </a:lvl3pPr>
            <a:lvl4pPr>
              <a:defRPr sz="1477"/>
            </a:lvl4pPr>
            <a:lvl5pPr>
              <a:defRPr sz="147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6412627"/>
            <a:ext cx="2133600" cy="365125"/>
          </a:xfrm>
          <a:prstGeom prst="rect">
            <a:avLst/>
          </a:prstGeom>
        </p:spPr>
        <p:txBody>
          <a:bodyPr vert="horz" lIns="84406" tIns="42203" rIns="84406" bIns="4220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23">
                <a:solidFill>
                  <a:schemeClr val="bg1"/>
                </a:solidFill>
              </a:rPr>
              <a:t>PAGE </a:t>
            </a:r>
            <a:fld id="{45A89BE1-5792-4ACB-BF4C-7FAB88C6C5B7}" type="slidenum">
              <a:rPr lang="en-GB" sz="923" smtClean="0">
                <a:solidFill>
                  <a:schemeClr val="bg1"/>
                </a:solidFill>
              </a:rPr>
              <a:pPr/>
              <a:t>‹#›</a:t>
            </a:fld>
            <a:endParaRPr lang="en-GB" sz="923">
              <a:solidFill>
                <a:schemeClr val="bg1"/>
              </a:solidFill>
            </a:endParaRPr>
          </a:p>
        </p:txBody>
      </p:sp>
      <p:sp>
        <p:nvSpPr>
          <p:cNvPr id="7" name="Slide Number Placeholder 5"/>
          <p:cNvSpPr>
            <a:spLocks noGrp="1"/>
          </p:cNvSpPr>
          <p:nvPr>
            <p:ph type="sldNum" sz="quarter" idx="4"/>
          </p:nvPr>
        </p:nvSpPr>
        <p:spPr>
          <a:xfrm>
            <a:off x="377863" y="6448252"/>
            <a:ext cx="2133600" cy="365125"/>
          </a:xfrm>
          <a:prstGeom prst="rect">
            <a:avLst/>
          </a:prstGeom>
        </p:spPr>
        <p:txBody>
          <a:bodyPr vert="horz" lIns="91440" tIns="45720" rIns="91440" bIns="45720" rtlCol="0" anchor="ctr"/>
          <a:lstStyle>
            <a:lvl1pPr algn="l">
              <a:defRPr sz="923"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grpSp>
        <p:nvGrpSpPr>
          <p:cNvPr id="8" name="Group 7">
            <a:extLst>
              <a:ext uri="{FF2B5EF4-FFF2-40B4-BE49-F238E27FC236}">
                <a16:creationId xmlns:a16="http://schemas.microsoft.com/office/drawing/2014/main" id="{ABA2FA8A-66E7-42EB-BBEF-E2E8F3D6EB24}"/>
              </a:ext>
            </a:extLst>
          </p:cNvPr>
          <p:cNvGrpSpPr/>
          <p:nvPr userDrawn="1"/>
        </p:nvGrpSpPr>
        <p:grpSpPr>
          <a:xfrm>
            <a:off x="251520" y="6165305"/>
            <a:ext cx="5583390" cy="618195"/>
            <a:chOff x="272480" y="6142407"/>
            <a:chExt cx="6048672" cy="618195"/>
          </a:xfrm>
        </p:grpSpPr>
        <p:sp>
          <p:nvSpPr>
            <p:cNvPr id="11" name="Rectangle 10">
              <a:extLst>
                <a:ext uri="{FF2B5EF4-FFF2-40B4-BE49-F238E27FC236}">
                  <a16:creationId xmlns:a16="http://schemas.microsoft.com/office/drawing/2014/main" id="{5DF86BCC-432D-413F-8A6E-E0E33924D99D}"/>
                </a:ext>
              </a:extLst>
            </p:cNvPr>
            <p:cNvSpPr/>
            <p:nvPr userDrawn="1"/>
          </p:nvSpPr>
          <p:spPr>
            <a:xfrm>
              <a:off x="272480" y="6142407"/>
              <a:ext cx="60486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Picture 2" descr="Twitter Logo, history, meaning, symbol, PNG">
              <a:extLst>
                <a:ext uri="{FF2B5EF4-FFF2-40B4-BE49-F238E27FC236}">
                  <a16:creationId xmlns:a16="http://schemas.microsoft.com/office/drawing/2014/main" id="{16B17707-079B-40E7-9E7B-BA726F04C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756" y="6389986"/>
              <a:ext cx="632520" cy="3706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5B18DEA-9CCE-49A7-BD87-0B57957C3A66}"/>
                </a:ext>
              </a:extLst>
            </p:cNvPr>
            <p:cNvSpPr txBox="1"/>
            <p:nvPr userDrawn="1"/>
          </p:nvSpPr>
          <p:spPr>
            <a:xfrm>
              <a:off x="994910" y="6372036"/>
              <a:ext cx="2736304" cy="369332"/>
            </a:xfrm>
            <a:prstGeom prst="rect">
              <a:avLst/>
            </a:prstGeom>
            <a:noFill/>
          </p:spPr>
          <p:txBody>
            <a:bodyPr wrap="square" rtlCol="0">
              <a:spAutoFit/>
            </a:bodyPr>
            <a:lstStyle/>
            <a:p>
              <a:r>
                <a:rPr lang="en-GB"/>
                <a:t>@digibrum</a:t>
              </a:r>
            </a:p>
          </p:txBody>
        </p:sp>
      </p:grpSp>
    </p:spTree>
    <p:extLst>
      <p:ext uri="{BB962C8B-B14F-4D97-AF65-F5344CB8AC3E}">
        <p14:creationId xmlns:p14="http://schemas.microsoft.com/office/powerpoint/2010/main" val="391154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2389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55539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E3EA5-0098-4387-91C8-19DCB2D44152}"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0727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EE3EA5-0098-4387-91C8-19DCB2D44152}" type="datetimeFigureOut">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92901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EE3EA5-0098-4387-91C8-19DCB2D44152}" type="datetimeFigureOut">
              <a:rPr lang="en-GB" smtClean="0"/>
              <a:t>19/12/2023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389106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896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EE3EA5-0098-4387-91C8-19DCB2D44152}" type="datetimeFigureOut">
              <a:rPr lang="en-GB" smtClean="0"/>
              <a:t>19/12/2023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70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E3EA5-0098-4387-91C8-19DCB2D44152}" type="datetimeFigureOut">
              <a:rPr lang="en-GB" smtClean="0"/>
              <a:t>19/12/2023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58827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8461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E3EA5-0098-4387-91C8-19DCB2D44152}" type="datetimeFigureOut">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38401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20409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EE3EA5-0098-4387-91C8-19DCB2D44152}" type="datetimeFigureOut">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85520-E22D-438E-A2AA-12CB05CF9CE6}" type="slidenum">
              <a:rPr lang="en-GB" smtClean="0"/>
              <a:t>‹#›</a:t>
            </a:fld>
            <a:endParaRPr lang="en-GB"/>
          </a:p>
        </p:txBody>
      </p:sp>
    </p:spTree>
    <p:extLst>
      <p:ext uri="{BB962C8B-B14F-4D97-AF65-F5344CB8AC3E}">
        <p14:creationId xmlns:p14="http://schemas.microsoft.com/office/powerpoint/2010/main" val="151184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8811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608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356669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7948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92888" cy="4954562"/>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170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11770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A29CFE-C088-4A5B-B45D-6D6A6E2B093E}" type="datetimeFigureOut">
              <a:rPr lang="en-GB" smtClean="0"/>
              <a:t>19/12/2023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D7F105-CA2C-4A8F-A982-A3654FF09694}" type="slidenum">
              <a:rPr lang="en-GB" smtClean="0"/>
              <a:t>‹#›</a:t>
            </a:fld>
            <a:endParaRPr lang="en-GB"/>
          </a:p>
        </p:txBody>
      </p:sp>
    </p:spTree>
    <p:extLst>
      <p:ext uri="{BB962C8B-B14F-4D97-AF65-F5344CB8AC3E}">
        <p14:creationId xmlns:p14="http://schemas.microsoft.com/office/powerpoint/2010/main" val="2965348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tif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tif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B2AC08-B14C-45B4-BD2E-F44BD2B7C62D}" type="datetimeFigureOut">
              <a:rPr lang="en-GB"/>
              <a:pPr>
                <a:defRPr/>
              </a:pPr>
              <a:t>19/12/2023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67B407-5E6C-47AA-B03F-1717B769F6C9}" type="slidenum">
              <a:rPr lang="en-GB"/>
              <a:pPr>
                <a:defRPr/>
              </a:pPr>
              <a:t>‹#›</a:t>
            </a:fld>
            <a:endParaRPr lang="en-GB"/>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9" name="Straight Connector 8"/>
          <p:cNvCxnSpPr/>
          <p:nvPr userDrawn="1"/>
        </p:nvCxnSpPr>
        <p:spPr>
          <a:xfrm>
            <a:off x="323528" y="5733256"/>
            <a:ext cx="8496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869083-C0D0-C0B2-B530-F2EBE7A3C8B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584435356"/>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7488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0800000">
            <a:off x="7255516" y="5031466"/>
            <a:ext cx="1888484"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B30A23-AD48-3970-D3F8-4349EB6F674E}"/>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08112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672" r:id="rId10"/>
    <p:sldLayoutId id="2147483673" r:id="rId11"/>
    <p:sldLayoutId id="2147483674"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E3EA5-0098-4387-91C8-19DCB2D44152}" type="datetimeFigureOut">
              <a:rPr lang="en-GB" smtClean="0"/>
              <a:t>19/12/2023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85520-E22D-438E-A2AA-12CB05CF9CE6}"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8" name="Straight Connector 7"/>
          <p:cNvCxnSpPr/>
          <p:nvPr userDrawn="1"/>
        </p:nvCxnSpPr>
        <p:spPr>
          <a:xfrm>
            <a:off x="323528" y="5733256"/>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5400000">
            <a:off x="5926487" y="53654"/>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E68CBF6-F1BD-ECE1-86D9-71756E361A1D}"/>
              </a:ext>
            </a:extLst>
          </p:cNvPr>
          <p:cNvSpPr txBox="1"/>
          <p:nvPr>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9565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svg"/><Relationship Id="rId7"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sv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svg"/><Relationship Id="rId7"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2771800" y="1988840"/>
            <a:ext cx="5761038" cy="2769989"/>
          </a:xfrm>
          <a:prstGeom prst="rect">
            <a:avLst/>
          </a:prstGeom>
          <a:noFill/>
          <a:ln w="9525">
            <a:noFill/>
            <a:prstDash val="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3600" b="1">
                <a:latin typeface="Arial"/>
                <a:cs typeface="Arial"/>
              </a:rPr>
              <a:t>Show &amp; Tell</a:t>
            </a:r>
            <a:endParaRPr lang="en-US"/>
          </a:p>
          <a:p>
            <a:endParaRPr lang="en-GB" altLang="en-US" sz="2400" b="1">
              <a:latin typeface="Arial" charset="0"/>
            </a:endParaRPr>
          </a:p>
          <a:p>
            <a:r>
              <a:rPr lang="en-GB" altLang="en-US" sz="2400" b="1">
                <a:latin typeface="Arial"/>
                <a:cs typeface="Arial"/>
              </a:rPr>
              <a:t>West Midlands Placement Portal        </a:t>
            </a:r>
            <a:endParaRPr lang="en-GB" altLang="en-US" sz="2400" b="1">
              <a:latin typeface="Arial" charset="0"/>
            </a:endParaRPr>
          </a:p>
          <a:p>
            <a:r>
              <a:rPr lang="en-GB" altLang="en-US" sz="2400">
                <a:latin typeface="Arial"/>
                <a:cs typeface="Arial"/>
              </a:rPr>
              <a:t>Sprint 11 – 6</a:t>
            </a:r>
            <a:r>
              <a:rPr lang="en-GB" altLang="en-US" sz="2400" baseline="30000">
                <a:latin typeface="Arial"/>
                <a:cs typeface="Arial"/>
              </a:rPr>
              <a:t>th</a:t>
            </a:r>
            <a:r>
              <a:rPr lang="en-GB" altLang="en-US" sz="2400">
                <a:latin typeface="Arial"/>
                <a:cs typeface="Arial"/>
              </a:rPr>
              <a:t> Dec 2023 </a:t>
            </a:r>
            <a:endParaRPr lang="en-GB" altLang="en-US" sz="2400">
              <a:latin typeface="Arial" charset="0"/>
            </a:endParaRPr>
          </a:p>
          <a:p>
            <a:endParaRPr lang="en-GB" altLang="en-US" b="1">
              <a:latin typeface="Arial" charset="0"/>
            </a:endParaRPr>
          </a:p>
          <a:p>
            <a:endParaRPr lang="en-GB" altLang="en-US" b="1">
              <a:latin typeface="Arial" charset="0"/>
            </a:endParaRPr>
          </a:p>
          <a:p>
            <a:endParaRPr lang="en-GB" altLang="en-US" b="1">
              <a:latin typeface="Arial" charset="0"/>
            </a:endParaRPr>
          </a:p>
          <a:p>
            <a:endParaRPr lang="en-GB" altLang="en-US" sz="120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Carer's home</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12008" y="4775852"/>
            <a:ext cx="70835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“We would probably put the post code, just to give a general idea of the location. But sometimes if we put the address we can again end up out of the loop so we only do it if it's confirmed.”</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P166 fostering provider</a:t>
            </a:r>
          </a:p>
        </p:txBody>
      </p:sp>
      <p:sp>
        <p:nvSpPr>
          <p:cNvPr id="8" name="TextBox 7">
            <a:extLst>
              <a:ext uri="{FF2B5EF4-FFF2-40B4-BE49-F238E27FC236}">
                <a16:creationId xmlns:a16="http://schemas.microsoft.com/office/drawing/2014/main" id="{8F3749AF-9BCC-F3AC-7642-22446A2959B4}"/>
              </a:ext>
            </a:extLst>
          </p:cNvPr>
          <p:cNvSpPr txBox="1"/>
          <p:nvPr/>
        </p:nvSpPr>
        <p:spPr>
          <a:xfrm>
            <a:off x="5181600" y="760496"/>
            <a:ext cx="3657399" cy="41652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ea typeface="Calibri"/>
                <a:cs typeface="Calibri"/>
              </a:rPr>
              <a:t>Exact address isn't always shared at this stage </a:t>
            </a:r>
            <a:endParaRPr lang="en-GB" b="1">
              <a:ea typeface="Calibri"/>
              <a:cs typeface="Calibri"/>
            </a:endParaRPr>
          </a:p>
          <a:p>
            <a:pPr>
              <a:spcBef>
                <a:spcPts val="1000"/>
              </a:spcBef>
              <a:spcAft>
                <a:spcPts val="0"/>
              </a:spcAft>
            </a:pPr>
            <a:endParaRPr lang="en-GB" b="1">
              <a:latin typeface="Calibri"/>
              <a:cs typeface="Calibri"/>
            </a:endParaRPr>
          </a:p>
          <a:p>
            <a:r>
              <a:rPr lang="en-GB" sz="1400">
                <a:latin typeface="Calibri"/>
                <a:cs typeface="Calibri"/>
              </a:rPr>
              <a:t>Two users commented that they wouldn't provide foster carer's exact address at this stage. To still give an idea of their location, both said they would usually provide a post code.</a:t>
            </a:r>
            <a:br>
              <a:rPr lang="en-US" sz="1400"/>
            </a:br>
            <a:endParaRPr lang="en-US" sz="2000"/>
          </a:p>
          <a:p>
            <a:r>
              <a:rPr lang="en-GB" b="1">
                <a:latin typeface="Calibri"/>
                <a:ea typeface="Calibri"/>
                <a:cs typeface="Calibri"/>
              </a:rPr>
              <a:t>Pets, transport and other children in home is important at this stage</a:t>
            </a:r>
            <a:endParaRPr lang="en-GB" b="1">
              <a:ea typeface="Calibri"/>
              <a:cs typeface="Calibri"/>
            </a:endParaRPr>
          </a:p>
          <a:p>
            <a:endParaRPr lang="en-GB" b="1">
              <a:latin typeface="Calibri"/>
              <a:cs typeface="Calibri"/>
            </a:endParaRPr>
          </a:p>
          <a:p>
            <a:r>
              <a:rPr lang="en-GB" sz="1400">
                <a:latin typeface="Calibri"/>
                <a:cs typeface="Calibri"/>
              </a:rPr>
              <a:t>Three users felt the information requested on the page was useful, particularly around pets, transport, and other children in the home.</a:t>
            </a:r>
            <a:endParaRPr lang="en-GB" sz="1400"/>
          </a:p>
          <a:p>
            <a:endParaRPr lang="en-GB" sz="1100">
              <a:solidFill>
                <a:srgbClr val="444444"/>
              </a:solidFill>
              <a:cs typeface="Calibri"/>
            </a:endParaRPr>
          </a:p>
          <a:p>
            <a:pPr>
              <a:spcBef>
                <a:spcPts val="1000"/>
              </a:spcBef>
              <a:spcAft>
                <a:spcPts val="0"/>
              </a:spcAft>
            </a:pPr>
            <a:endParaRPr lang="en-GB" sz="1100">
              <a:solidFill>
                <a:srgbClr val="444444"/>
              </a:solidFill>
              <a:cs typeface="Calibri"/>
            </a:endParaRPr>
          </a:p>
        </p:txBody>
      </p:sp>
      <p:pic>
        <p:nvPicPr>
          <p:cNvPr id="3" name="Picture 2" descr="A screenshot of a computer&#10;&#10;Description automatically generated">
            <a:extLst>
              <a:ext uri="{FF2B5EF4-FFF2-40B4-BE49-F238E27FC236}">
                <a16:creationId xmlns:a16="http://schemas.microsoft.com/office/drawing/2014/main" id="{209DA24D-4CF5-0B4D-4080-1D80C57E17E9}"/>
              </a:ext>
            </a:extLst>
          </p:cNvPr>
          <p:cNvPicPr>
            <a:picLocks noChangeAspect="1"/>
          </p:cNvPicPr>
          <p:nvPr/>
        </p:nvPicPr>
        <p:blipFill rotWithShape="1">
          <a:blip r:embed="rId3"/>
          <a:srcRect r="-213" b="27140"/>
          <a:stretch/>
        </p:blipFill>
        <p:spPr>
          <a:xfrm>
            <a:off x="412008" y="761658"/>
            <a:ext cx="4453906" cy="3788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129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Transportation</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28173" y="4771312"/>
            <a:ext cx="70835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“Again, we would normally put that information in the discussion box in the current portal.”</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P166 fostering provider</a:t>
            </a:r>
          </a:p>
        </p:txBody>
      </p:sp>
      <p:sp>
        <p:nvSpPr>
          <p:cNvPr id="8" name="TextBox 7">
            <a:extLst>
              <a:ext uri="{FF2B5EF4-FFF2-40B4-BE49-F238E27FC236}">
                <a16:creationId xmlns:a16="http://schemas.microsoft.com/office/drawing/2014/main" id="{8F3749AF-9BCC-F3AC-7642-22446A2959B4}"/>
              </a:ext>
            </a:extLst>
          </p:cNvPr>
          <p:cNvSpPr txBox="1"/>
          <p:nvPr/>
        </p:nvSpPr>
        <p:spPr>
          <a:xfrm>
            <a:off x="5657297" y="839494"/>
            <a:ext cx="3163175" cy="37189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Transportation would need greater discussion</a:t>
            </a:r>
            <a:endParaRPr lang="en-GB" b="1">
              <a:cs typeface="Calibri"/>
            </a:endParaRPr>
          </a:p>
          <a:p>
            <a:pPr>
              <a:spcBef>
                <a:spcPts val="1000"/>
              </a:spcBef>
              <a:spcAft>
                <a:spcPts val="0"/>
              </a:spcAft>
            </a:pPr>
            <a:endParaRPr lang="en-GB" b="1">
              <a:solidFill>
                <a:srgbClr val="000000"/>
              </a:solidFill>
              <a:latin typeface="Calibri"/>
              <a:cs typeface="Calibri"/>
            </a:endParaRPr>
          </a:p>
          <a:p>
            <a:r>
              <a:rPr lang="en-GB" sz="1400">
                <a:solidFill>
                  <a:srgbClr val="444444"/>
                </a:solidFill>
                <a:latin typeface="Calibri"/>
                <a:ea typeface="Calibri"/>
                <a:cs typeface="Calibri"/>
              </a:rPr>
              <a:t>Most users (4) commented that transportation is an area that usually requires greater discussion or 'negotiation' between carers, Placement Officers, social workers, and the Local Authority.</a:t>
            </a:r>
            <a:endParaRPr lang="en-GB" sz="1400">
              <a:solidFill>
                <a:srgbClr val="000000"/>
              </a:solidFill>
              <a:latin typeface="Calibri"/>
              <a:ea typeface="Calibri"/>
              <a:cs typeface="Arial"/>
            </a:endParaRPr>
          </a:p>
          <a:p>
            <a:endParaRPr lang="en-US" sz="1400">
              <a:solidFill>
                <a:srgbClr val="000000"/>
              </a:solidFill>
              <a:ea typeface="Calibri"/>
              <a:cs typeface="Arial"/>
            </a:endParaRPr>
          </a:p>
          <a:p>
            <a:r>
              <a:rPr lang="en-GB" sz="1400">
                <a:solidFill>
                  <a:srgbClr val="444444"/>
                </a:solidFill>
                <a:latin typeface="Calibri"/>
                <a:ea typeface="Calibri"/>
                <a:cs typeface="Calibri"/>
              </a:rPr>
              <a:t>For this reason several suggested that a 'yes/no' question was too limited to be able communicate what transport a carer would be able to offer.</a:t>
            </a:r>
            <a:endParaRPr lang="en-GB" sz="1400">
              <a:solidFill>
                <a:srgbClr val="000000"/>
              </a:solidFill>
              <a:latin typeface="Calibri"/>
              <a:ea typeface="Calibri"/>
              <a:cs typeface="Arial"/>
            </a:endParaRPr>
          </a:p>
          <a:p>
            <a:pPr>
              <a:spcBef>
                <a:spcPts val="1000"/>
              </a:spcBef>
              <a:spcAft>
                <a:spcPts val="0"/>
              </a:spcAft>
            </a:pPr>
            <a:endParaRPr lang="en-GB" sz="1100">
              <a:solidFill>
                <a:srgbClr val="444444"/>
              </a:solidFill>
              <a:cs typeface="Calibri"/>
            </a:endParaRPr>
          </a:p>
        </p:txBody>
      </p:sp>
      <p:pic>
        <p:nvPicPr>
          <p:cNvPr id="3" name="Picture 2" descr="A screenshot of a computer&#10;&#10;Description automatically generated">
            <a:extLst>
              <a:ext uri="{FF2B5EF4-FFF2-40B4-BE49-F238E27FC236}">
                <a16:creationId xmlns:a16="http://schemas.microsoft.com/office/drawing/2014/main" id="{79034EED-0E8B-E1AD-B0BD-0892EA885955}"/>
              </a:ext>
            </a:extLst>
          </p:cNvPr>
          <p:cNvPicPr>
            <a:picLocks noChangeAspect="1"/>
          </p:cNvPicPr>
          <p:nvPr/>
        </p:nvPicPr>
        <p:blipFill rotWithShape="1">
          <a:blip r:embed="rId3"/>
          <a:srcRect l="-48" b="16744"/>
          <a:stretch/>
        </p:blipFill>
        <p:spPr>
          <a:xfrm>
            <a:off x="428173" y="839494"/>
            <a:ext cx="4933169" cy="3663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651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Ofsted details</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28173" y="5078846"/>
            <a:ext cx="70835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“This isn't something I've had to do before, not sure if it would usually happen.”</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P217 fostering provider</a:t>
            </a:r>
          </a:p>
        </p:txBody>
      </p:sp>
      <p:sp>
        <p:nvSpPr>
          <p:cNvPr id="8" name="TextBox 7">
            <a:extLst>
              <a:ext uri="{FF2B5EF4-FFF2-40B4-BE49-F238E27FC236}">
                <a16:creationId xmlns:a16="http://schemas.microsoft.com/office/drawing/2014/main" id="{8F3749AF-9BCC-F3AC-7642-22446A2959B4}"/>
              </a:ext>
            </a:extLst>
          </p:cNvPr>
          <p:cNvSpPr txBox="1"/>
          <p:nvPr/>
        </p:nvSpPr>
        <p:spPr>
          <a:xfrm>
            <a:off x="5465969" y="777804"/>
            <a:ext cx="3354503" cy="37343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Sharing Ofsted details is new to fostering process</a:t>
            </a:r>
            <a:endParaRPr lang="en-GB" b="1">
              <a:cs typeface="Calibri"/>
            </a:endParaRPr>
          </a:p>
          <a:p>
            <a:pPr>
              <a:spcBef>
                <a:spcPts val="1000"/>
              </a:spcBef>
              <a:spcAft>
                <a:spcPts val="0"/>
              </a:spcAft>
            </a:pPr>
            <a:endParaRPr lang="en-GB" b="1">
              <a:solidFill>
                <a:srgbClr val="000000"/>
              </a:solidFill>
              <a:latin typeface="Calibri"/>
              <a:cs typeface="Calibri"/>
            </a:endParaRPr>
          </a:p>
          <a:p>
            <a:r>
              <a:rPr lang="en-GB" sz="1400">
                <a:solidFill>
                  <a:srgbClr val="444444"/>
                </a:solidFill>
                <a:latin typeface="Calibri"/>
                <a:cs typeface="Calibri"/>
              </a:rPr>
              <a:t>Two users commented that providing Ofsted details was a new step in their process, and one suggested that this was something they would only provide if they needed to.</a:t>
            </a:r>
            <a:endParaRPr lang="en-GB" sz="1400">
              <a:ea typeface="Calibri"/>
            </a:endParaRPr>
          </a:p>
          <a:p>
            <a:endParaRPr lang="en-US" sz="1400">
              <a:ea typeface="Calibri"/>
            </a:endParaRPr>
          </a:p>
          <a:p>
            <a:r>
              <a:rPr lang="en-GB" sz="1400">
                <a:solidFill>
                  <a:srgbClr val="444444"/>
                </a:solidFill>
                <a:latin typeface="Calibri"/>
                <a:cs typeface="Calibri"/>
              </a:rPr>
              <a:t>Two users highlighted that this information would already be available, either through the provider profile on the portal, or as part of the foster carer profile which they send out.</a:t>
            </a:r>
            <a:endParaRPr lang="en-GB" sz="1400"/>
          </a:p>
          <a:p>
            <a:pPr>
              <a:spcBef>
                <a:spcPts val="1000"/>
              </a:spcBef>
              <a:spcAft>
                <a:spcPts val="0"/>
              </a:spcAft>
            </a:pPr>
            <a:endParaRPr lang="en-GB" sz="1200">
              <a:solidFill>
                <a:srgbClr val="444444"/>
              </a:solidFill>
              <a:cs typeface="Calibri"/>
            </a:endParaRPr>
          </a:p>
        </p:txBody>
      </p:sp>
      <p:pic>
        <p:nvPicPr>
          <p:cNvPr id="3" name="Picture 2" descr="A screenshot of a computer&#10;&#10;Description automatically generated">
            <a:extLst>
              <a:ext uri="{FF2B5EF4-FFF2-40B4-BE49-F238E27FC236}">
                <a16:creationId xmlns:a16="http://schemas.microsoft.com/office/drawing/2014/main" id="{3121ECB3-4EF0-6359-6D14-873D865B1D07}"/>
              </a:ext>
            </a:extLst>
          </p:cNvPr>
          <p:cNvPicPr>
            <a:picLocks noChangeAspect="1"/>
          </p:cNvPicPr>
          <p:nvPr/>
        </p:nvPicPr>
        <p:blipFill>
          <a:blip r:embed="rId3"/>
          <a:stretch>
            <a:fillRect/>
          </a:stretch>
        </p:blipFill>
        <p:spPr>
          <a:xfrm>
            <a:off x="430547" y="777804"/>
            <a:ext cx="4572000" cy="4000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864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Supervising social worker</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4953143"/>
            <a:ext cx="70835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“Every carer is linked to a supervising SW, if we were looking at placing a child it would be the SW that would pick it up.”</a:t>
            </a:r>
          </a:p>
          <a:p>
            <a:r>
              <a:rPr lang="en-US" sz="1400">
                <a:latin typeface="Arial"/>
                <a:cs typeface="Calibri"/>
              </a:rPr>
              <a:t>- P166 fostering provider</a:t>
            </a:r>
          </a:p>
        </p:txBody>
      </p:sp>
      <p:sp>
        <p:nvSpPr>
          <p:cNvPr id="8" name="TextBox 7">
            <a:extLst>
              <a:ext uri="{FF2B5EF4-FFF2-40B4-BE49-F238E27FC236}">
                <a16:creationId xmlns:a16="http://schemas.microsoft.com/office/drawing/2014/main" id="{8F3749AF-9BCC-F3AC-7642-22446A2959B4}"/>
              </a:ext>
            </a:extLst>
          </p:cNvPr>
          <p:cNvSpPr txBox="1"/>
          <p:nvPr/>
        </p:nvSpPr>
        <p:spPr>
          <a:xfrm>
            <a:off x="5563062" y="965519"/>
            <a:ext cx="3163175" cy="25699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solidFill>
                  <a:srgbClr val="000000"/>
                </a:solidFill>
                <a:latin typeface="Calibri"/>
                <a:cs typeface="Calibri"/>
              </a:rPr>
              <a:t>The social worker information would be known</a:t>
            </a:r>
            <a:endParaRPr lang="en-US" sz="2000"/>
          </a:p>
          <a:p>
            <a:pPr>
              <a:spcBef>
                <a:spcPts val="1000"/>
              </a:spcBef>
              <a:spcAft>
                <a:spcPts val="0"/>
              </a:spcAft>
            </a:pPr>
            <a:r>
              <a:rPr lang="en-GB" sz="1400">
                <a:solidFill>
                  <a:srgbClr val="444444"/>
                </a:solidFill>
                <a:latin typeface="Calibri"/>
                <a:cs typeface="Calibri"/>
              </a:rPr>
              <a:t>One user commented that the SW would be involved from the start. </a:t>
            </a:r>
            <a:endParaRPr lang="en-GB" sz="1400">
              <a:solidFill>
                <a:srgbClr val="000000"/>
              </a:solidFill>
              <a:ea typeface="Calibri"/>
            </a:endParaRPr>
          </a:p>
          <a:p>
            <a:pPr>
              <a:spcBef>
                <a:spcPts val="1000"/>
              </a:spcBef>
              <a:spcAft>
                <a:spcPts val="0"/>
              </a:spcAft>
            </a:pPr>
            <a:r>
              <a:rPr lang="en-GB" sz="1400">
                <a:solidFill>
                  <a:srgbClr val="444444"/>
                </a:solidFill>
                <a:latin typeface="Calibri"/>
                <a:cs typeface="Calibri"/>
              </a:rPr>
              <a:t>Another user said that they have a supervising SW allocated to every carer family. </a:t>
            </a:r>
            <a:endParaRPr lang="en-GB" sz="1400">
              <a:solidFill>
                <a:srgbClr val="000000"/>
              </a:solidFill>
              <a:ea typeface="Calibri"/>
            </a:endParaRPr>
          </a:p>
          <a:p>
            <a:pPr>
              <a:spcBef>
                <a:spcPts val="1000"/>
              </a:spcBef>
              <a:spcAft>
                <a:spcPts val="0"/>
              </a:spcAft>
            </a:pPr>
            <a:r>
              <a:rPr lang="en-GB" sz="1400">
                <a:solidFill>
                  <a:srgbClr val="444444"/>
                </a:solidFill>
                <a:latin typeface="Calibri"/>
                <a:cs typeface="Calibri"/>
              </a:rPr>
              <a:t>It seemed that all users would know this information at this stage.</a:t>
            </a:r>
            <a:endParaRPr lang="en-GB" sz="1400"/>
          </a:p>
        </p:txBody>
      </p:sp>
      <p:pic>
        <p:nvPicPr>
          <p:cNvPr id="3" name="Picture 2" descr="A screenshot of a computer&#10;&#10;Description automatically generated">
            <a:extLst>
              <a:ext uri="{FF2B5EF4-FFF2-40B4-BE49-F238E27FC236}">
                <a16:creationId xmlns:a16="http://schemas.microsoft.com/office/drawing/2014/main" id="{D8E8E5F6-69B7-52EA-71F0-01D079946843}"/>
              </a:ext>
            </a:extLst>
          </p:cNvPr>
          <p:cNvPicPr>
            <a:picLocks noChangeAspect="1"/>
          </p:cNvPicPr>
          <p:nvPr/>
        </p:nvPicPr>
        <p:blipFill>
          <a:blip r:embed="rId3"/>
          <a:stretch>
            <a:fillRect/>
          </a:stretch>
        </p:blipFill>
        <p:spPr>
          <a:xfrm>
            <a:off x="502305" y="920771"/>
            <a:ext cx="4572000" cy="3755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739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Date of admission </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428173" y="4771312"/>
            <a:ext cx="70835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“The date we can start is quite vague, it's not a set date. So we can't always fill this in.”</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P217 fostering provider</a:t>
            </a:r>
          </a:p>
        </p:txBody>
      </p:sp>
      <p:sp>
        <p:nvSpPr>
          <p:cNvPr id="8" name="TextBox 7">
            <a:extLst>
              <a:ext uri="{FF2B5EF4-FFF2-40B4-BE49-F238E27FC236}">
                <a16:creationId xmlns:a16="http://schemas.microsoft.com/office/drawing/2014/main" id="{8F3749AF-9BCC-F3AC-7642-22446A2959B4}"/>
              </a:ext>
            </a:extLst>
          </p:cNvPr>
          <p:cNvSpPr txBox="1"/>
          <p:nvPr/>
        </p:nvSpPr>
        <p:spPr>
          <a:xfrm>
            <a:off x="5519057" y="965519"/>
            <a:ext cx="3289189" cy="35548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Dates are very subject to change</a:t>
            </a:r>
          </a:p>
          <a:p>
            <a:pPr>
              <a:spcBef>
                <a:spcPts val="1000"/>
              </a:spcBef>
              <a:spcAft>
                <a:spcPts val="0"/>
              </a:spcAft>
            </a:pPr>
            <a:r>
              <a:rPr lang="en-GB" sz="1400">
                <a:solidFill>
                  <a:srgbClr val="444444"/>
                </a:solidFill>
                <a:latin typeface="Calibri"/>
                <a:cs typeface="Calibri"/>
              </a:rPr>
              <a:t>Most users (3/5) stated that dates are always subject to change and it would be pointless to try and provide it at this stage. </a:t>
            </a:r>
            <a:endParaRPr lang="en-GB" sz="1400">
              <a:solidFill>
                <a:srgbClr val="000000"/>
              </a:solidFill>
              <a:latin typeface="Calibri"/>
              <a:ea typeface="Calibri"/>
              <a:cs typeface="Arial"/>
            </a:endParaRPr>
          </a:p>
          <a:p>
            <a:pPr>
              <a:spcBef>
                <a:spcPts val="1000"/>
              </a:spcBef>
              <a:spcAft>
                <a:spcPts val="0"/>
              </a:spcAft>
            </a:pPr>
            <a:r>
              <a:rPr lang="en-GB" sz="1400">
                <a:solidFill>
                  <a:srgbClr val="444444"/>
                </a:solidFill>
                <a:latin typeface="Calibri"/>
                <a:cs typeface="Calibri"/>
              </a:rPr>
              <a:t>Two users also commented on the language used, one stating it was clinical (date of admission) and one commenting it wasn't very child centred. </a:t>
            </a:r>
            <a:endParaRPr lang="en-GB" sz="1400">
              <a:solidFill>
                <a:srgbClr val="000000"/>
              </a:solidFill>
              <a:latin typeface="Calibri"/>
              <a:ea typeface="Calibri"/>
              <a:cs typeface="Arial"/>
            </a:endParaRPr>
          </a:p>
          <a:p>
            <a:pPr>
              <a:spcBef>
                <a:spcPts val="1000"/>
              </a:spcBef>
              <a:spcAft>
                <a:spcPts val="0"/>
              </a:spcAft>
            </a:pPr>
            <a:r>
              <a:rPr lang="en-GB" sz="1400">
                <a:solidFill>
                  <a:srgbClr val="444444"/>
                </a:solidFill>
                <a:latin typeface="Calibri"/>
                <a:cs typeface="Calibri"/>
              </a:rPr>
              <a:t>One user pointed out that care leavers get access to their file and existing research states that language where the child is referred to as an object or impersonally it can be traumatic and dehumanising.</a:t>
            </a:r>
            <a:endParaRPr lang="en-GB" sz="1400"/>
          </a:p>
        </p:txBody>
      </p:sp>
      <p:pic>
        <p:nvPicPr>
          <p:cNvPr id="3" name="Picture 2" descr="A screenshot of a computer&#10;&#10;Description automatically generated">
            <a:extLst>
              <a:ext uri="{FF2B5EF4-FFF2-40B4-BE49-F238E27FC236}">
                <a16:creationId xmlns:a16="http://schemas.microsoft.com/office/drawing/2014/main" id="{7EE8F40F-AF46-B918-2B2A-8FA3BB32BEF4}"/>
              </a:ext>
            </a:extLst>
          </p:cNvPr>
          <p:cNvPicPr>
            <a:picLocks noChangeAspect="1"/>
          </p:cNvPicPr>
          <p:nvPr/>
        </p:nvPicPr>
        <p:blipFill>
          <a:blip r:embed="rId3"/>
          <a:stretch>
            <a:fillRect/>
          </a:stretch>
        </p:blipFill>
        <p:spPr>
          <a:xfrm>
            <a:off x="563812" y="1083873"/>
            <a:ext cx="4572000" cy="3347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780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Costs</a:t>
            </a:r>
            <a:br>
              <a:rPr lang="en-GB" sz="2800" b="1">
                <a:latin typeface="Arial"/>
                <a:ea typeface="+mn-ea"/>
                <a:cs typeface="Arial"/>
              </a:rPr>
            </a:br>
            <a:r>
              <a:rPr lang="en-GB" sz="2800" b="1">
                <a:latin typeface="Arial"/>
                <a:ea typeface="+mn-ea"/>
                <a:cs typeface="Arial"/>
              </a:rPr>
              <a:t> </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245278" y="278694"/>
            <a:ext cx="3469411" cy="54117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solidFill>
                  <a:srgbClr val="000000"/>
                </a:solidFill>
                <a:latin typeface="Calibri"/>
                <a:cs typeface="Calibri"/>
              </a:rPr>
              <a:t>Some users explained how provisional costing would be difficult to provider</a:t>
            </a:r>
            <a:endParaRPr lang="en-US" sz="1600" b="1">
              <a:solidFill>
                <a:srgbClr val="000000"/>
              </a:solidFill>
            </a:endParaRPr>
          </a:p>
          <a:p>
            <a:pPr>
              <a:spcBef>
                <a:spcPts val="1000"/>
              </a:spcBef>
              <a:spcAft>
                <a:spcPts val="0"/>
              </a:spcAft>
            </a:pPr>
            <a:r>
              <a:rPr lang="en-GB" sz="1200">
                <a:solidFill>
                  <a:srgbClr val="444444"/>
                </a:solidFill>
                <a:latin typeface="Calibri"/>
                <a:cs typeface="Calibri"/>
              </a:rPr>
              <a:t>One user commented that it would be difficult to provide an accurate provisional costing when so many things are subject to change. </a:t>
            </a:r>
            <a:endParaRPr lang="en-GB" sz="1200">
              <a:solidFill>
                <a:srgbClr val="000000"/>
              </a:solidFill>
              <a:ea typeface="Calibri"/>
            </a:endParaRPr>
          </a:p>
          <a:p>
            <a:pPr>
              <a:spcBef>
                <a:spcPts val="1000"/>
              </a:spcBef>
              <a:spcAft>
                <a:spcPts val="0"/>
              </a:spcAft>
            </a:pPr>
            <a:r>
              <a:rPr lang="en-GB" sz="1200">
                <a:solidFill>
                  <a:srgbClr val="444444"/>
                </a:solidFill>
                <a:latin typeface="Calibri"/>
                <a:cs typeface="Calibri"/>
              </a:rPr>
              <a:t>Another mentioned the breakdown would cause issues as invoicing is all done monthly in retrospect, placement fee it's all weekly. LA's pay a weekly amount, and some costs are worked out pro-rata for other elements. You also have to consider term-time and holidays for any school transport or educational support.</a:t>
            </a:r>
            <a:endParaRPr lang="en-GB" sz="1200">
              <a:solidFill>
                <a:srgbClr val="444444"/>
              </a:solidFill>
              <a:latin typeface="Calibri"/>
              <a:ea typeface="Calibri"/>
              <a:cs typeface="Calibri"/>
            </a:endParaRPr>
          </a:p>
          <a:p>
            <a:pPr>
              <a:spcBef>
                <a:spcPts val="1000"/>
              </a:spcBef>
              <a:spcAft>
                <a:spcPts val="0"/>
              </a:spcAft>
            </a:pPr>
            <a:r>
              <a:rPr lang="en-GB" sz="1600" b="1">
                <a:latin typeface="Calibri"/>
                <a:ea typeface="Calibri"/>
                <a:cs typeface="Calibri"/>
              </a:rPr>
              <a:t>Difficult to provide additional costs at this stage</a:t>
            </a:r>
            <a:endParaRPr lang="en-GB" sz="1600" b="1">
              <a:ea typeface="Calibri"/>
              <a:cs typeface="Calibri"/>
            </a:endParaRPr>
          </a:p>
          <a:p>
            <a:pPr>
              <a:spcBef>
                <a:spcPts val="1000"/>
              </a:spcBef>
              <a:spcAft>
                <a:spcPts val="0"/>
              </a:spcAft>
            </a:pPr>
            <a:r>
              <a:rPr lang="en-GB" sz="1200">
                <a:solidFill>
                  <a:srgbClr val="444444"/>
                </a:solidFill>
                <a:latin typeface="Calibri"/>
                <a:ea typeface="Calibri"/>
                <a:cs typeface="Calibri"/>
              </a:rPr>
              <a:t>About half of users commented that it would be difficult to assess any additional needs that would need to be costed at early offer stage. With one stating in particular that it would be rare to add respite at this stage. </a:t>
            </a:r>
            <a:endParaRPr lang="en-GB" sz="1200">
              <a:solidFill>
                <a:srgbClr val="000000"/>
              </a:solidFill>
              <a:latin typeface="Calibri"/>
              <a:ea typeface="Calibri"/>
            </a:endParaRPr>
          </a:p>
          <a:p>
            <a:pPr>
              <a:spcBef>
                <a:spcPts val="1000"/>
              </a:spcBef>
              <a:spcAft>
                <a:spcPts val="0"/>
              </a:spcAft>
            </a:pPr>
            <a:r>
              <a:rPr lang="en-GB" sz="1200">
                <a:solidFill>
                  <a:srgbClr val="444444"/>
                </a:solidFill>
                <a:latin typeface="Calibri"/>
                <a:ea typeface="Calibri"/>
                <a:cs typeface="Calibri"/>
              </a:rPr>
              <a:t>One provider had respite included their base offer cost (one night a week) or included a standard number per year. One user said costs associated with a child's additional needs might not become apparent until a child is placed.</a:t>
            </a:r>
            <a:endParaRPr lang="en-GB" sz="1200">
              <a:latin typeface="Calibri"/>
              <a:ea typeface="Calibri"/>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4895587"/>
            <a:ext cx="46802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"Additional fees would come in the future, at this point the LA would question it."</a:t>
            </a:r>
            <a:endParaRPr lang="en-US" sz="1400">
              <a:solidFill>
                <a:schemeClr val="accent6">
                  <a:lumMod val="75000"/>
                </a:schemeClr>
              </a:solidFill>
            </a:endParaRPr>
          </a:p>
          <a:p>
            <a:r>
              <a:rPr lang="en-US" sz="1200">
                <a:latin typeface="Arial"/>
                <a:cs typeface="Calibri"/>
              </a:rPr>
              <a:t>- P129 fostering provider</a:t>
            </a:r>
          </a:p>
        </p:txBody>
      </p:sp>
      <p:pic>
        <p:nvPicPr>
          <p:cNvPr id="3" name="Picture 2" descr="A screenshot of a computer&#10;&#10;Description automatically generated">
            <a:extLst>
              <a:ext uri="{FF2B5EF4-FFF2-40B4-BE49-F238E27FC236}">
                <a16:creationId xmlns:a16="http://schemas.microsoft.com/office/drawing/2014/main" id="{618A2440-2F20-0033-70D8-0D38EE0E1EDD}"/>
              </a:ext>
            </a:extLst>
          </p:cNvPr>
          <p:cNvPicPr>
            <a:picLocks noChangeAspect="1"/>
          </p:cNvPicPr>
          <p:nvPr/>
        </p:nvPicPr>
        <p:blipFill rotWithShape="1">
          <a:blip r:embed="rId3"/>
          <a:srcRect r="223" b="29008"/>
          <a:stretch/>
        </p:blipFill>
        <p:spPr>
          <a:xfrm>
            <a:off x="429311" y="853919"/>
            <a:ext cx="4574490" cy="3816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8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Summary</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173974" y="404879"/>
            <a:ext cx="3811798" cy="49090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Difficult to fill summary as this would need to come from the social worker</a:t>
            </a:r>
            <a:endParaRPr lang="en-GB" b="1">
              <a:cs typeface="Calibri"/>
            </a:endParaRPr>
          </a:p>
          <a:p>
            <a:pPr>
              <a:spcBef>
                <a:spcPts val="1000"/>
              </a:spcBef>
              <a:spcAft>
                <a:spcPts val="0"/>
              </a:spcAft>
            </a:pPr>
            <a:r>
              <a:rPr lang="en-GB" sz="1400">
                <a:solidFill>
                  <a:srgbClr val="444444"/>
                </a:solidFill>
                <a:latin typeface="Calibri"/>
                <a:cs typeface="Calibri"/>
              </a:rPr>
              <a:t>Two users stated that it would be difficult for them to provide a summary as this would need to come from the SW and isn't their remit with one commenting that it would cause delays in the process (as they wouldn't be able to process beyond this part of the offer without waiting for input from other parties). </a:t>
            </a:r>
            <a:endParaRPr lang="en-GB" sz="1400">
              <a:solidFill>
                <a:srgbClr val="000000"/>
              </a:solidFill>
              <a:ea typeface="Calibri"/>
            </a:endParaRPr>
          </a:p>
          <a:p>
            <a:pPr>
              <a:spcBef>
                <a:spcPts val="1000"/>
              </a:spcBef>
              <a:spcAft>
                <a:spcPts val="0"/>
              </a:spcAft>
            </a:pPr>
            <a:r>
              <a:rPr lang="en-GB" sz="1400">
                <a:solidFill>
                  <a:srgbClr val="444444"/>
                </a:solidFill>
                <a:latin typeface="Calibri"/>
                <a:cs typeface="Calibri"/>
              </a:rPr>
              <a:t>One user also mentioned that this is something that happens as part of a back and forth discussion with carer family, SW and Placement Officer and not something that is necessarily known off the bat. </a:t>
            </a:r>
            <a:endParaRPr lang="en-GB" sz="1400">
              <a:solidFill>
                <a:srgbClr val="000000"/>
              </a:solidFill>
              <a:ea typeface="Calibri"/>
            </a:endParaRPr>
          </a:p>
          <a:p>
            <a:pPr>
              <a:spcBef>
                <a:spcPts val="1000"/>
              </a:spcBef>
              <a:spcAft>
                <a:spcPts val="0"/>
              </a:spcAft>
            </a:pPr>
            <a:r>
              <a:rPr lang="en-GB" sz="1400">
                <a:solidFill>
                  <a:srgbClr val="444444"/>
                </a:solidFill>
                <a:latin typeface="Calibri"/>
                <a:cs typeface="Calibri"/>
              </a:rPr>
              <a:t>One user commented that they could provide generic information based on the carers profile but wouldn't be able to provide much insight at this stage and these are figured out in exchanges off portal through conversations and meetings further down the line.</a:t>
            </a:r>
            <a:endParaRPr lang="en-GB" sz="1400"/>
          </a:p>
        </p:txBody>
      </p:sp>
      <p:sp>
        <p:nvSpPr>
          <p:cNvPr id="6" name="TextBox 5">
            <a:extLst>
              <a:ext uri="{FF2B5EF4-FFF2-40B4-BE49-F238E27FC236}">
                <a16:creationId xmlns:a16="http://schemas.microsoft.com/office/drawing/2014/main" id="{BDC1422E-9B9A-4AAB-DC39-1851A6EA2A2A}"/>
              </a:ext>
            </a:extLst>
          </p:cNvPr>
          <p:cNvSpPr txBox="1"/>
          <p:nvPr/>
        </p:nvSpPr>
        <p:spPr>
          <a:xfrm>
            <a:off x="344030" y="4680106"/>
            <a:ext cx="47178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panose="020B0604020202020204" pitchFamily="34" charset="0"/>
                <a:ea typeface="Calibri"/>
                <a:cs typeface="Arial" panose="020B0604020202020204" pitchFamily="34" charset="0"/>
              </a:rPr>
              <a:t>“We don't have the capacity to do this. We know why they are being matched. We match skills/behaviours. But this is something the SW would do.”</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200">
                <a:latin typeface="Arial"/>
                <a:cs typeface="Calibri"/>
              </a:rPr>
              <a:t>- P216 fostering provider</a:t>
            </a:r>
          </a:p>
        </p:txBody>
      </p:sp>
      <p:pic>
        <p:nvPicPr>
          <p:cNvPr id="3" name="Picture 2" descr="A screenshot of a computer&#10;&#10;Description automatically generated">
            <a:extLst>
              <a:ext uri="{FF2B5EF4-FFF2-40B4-BE49-F238E27FC236}">
                <a16:creationId xmlns:a16="http://schemas.microsoft.com/office/drawing/2014/main" id="{DBA47E8A-92FA-D7AD-7AAF-B3FE570646CF}"/>
              </a:ext>
            </a:extLst>
          </p:cNvPr>
          <p:cNvPicPr>
            <a:picLocks noChangeAspect="1"/>
          </p:cNvPicPr>
          <p:nvPr/>
        </p:nvPicPr>
        <p:blipFill>
          <a:blip r:embed="rId3"/>
          <a:stretch>
            <a:fillRect/>
          </a:stretch>
        </p:blipFill>
        <p:spPr>
          <a:xfrm>
            <a:off x="410045" y="965217"/>
            <a:ext cx="4423212" cy="3349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82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Documents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557421" y="196784"/>
            <a:ext cx="3390636" cy="53809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Quantity documents to excessive</a:t>
            </a:r>
            <a:endParaRPr lang="en-GB" b="1">
              <a:ea typeface="Calibri" pitchFamily="34" charset="0"/>
              <a:cs typeface="Calibri"/>
            </a:endParaRPr>
          </a:p>
          <a:p>
            <a:pPr>
              <a:spcBef>
                <a:spcPts val="1000"/>
              </a:spcBef>
              <a:spcAft>
                <a:spcPts val="0"/>
              </a:spcAft>
            </a:pPr>
            <a:r>
              <a:rPr lang="en-GB" sz="1400">
                <a:solidFill>
                  <a:srgbClr val="444444"/>
                </a:solidFill>
                <a:latin typeface="Calibri"/>
                <a:cs typeface="Calibri"/>
              </a:rPr>
              <a:t>Most users felt the quantity of documentation was excessive for a provisional offer. Most would only share the appropriate carer profile when submitting an initial offer or EOI. </a:t>
            </a:r>
            <a:endParaRPr lang="en-GB" sz="1400">
              <a:solidFill>
                <a:srgbClr val="000000"/>
              </a:solidFill>
              <a:ea typeface="Calibri"/>
            </a:endParaRPr>
          </a:p>
          <a:p>
            <a:pPr>
              <a:spcBef>
                <a:spcPts val="1000"/>
              </a:spcBef>
              <a:spcAft>
                <a:spcPts val="0"/>
              </a:spcAft>
            </a:pPr>
            <a:r>
              <a:rPr lang="en-GB" b="1">
                <a:latin typeface="Calibri"/>
                <a:cs typeface="Calibri"/>
              </a:rPr>
              <a:t>Receiving alerts when documents have expired</a:t>
            </a:r>
            <a:endParaRPr lang="en-GB" sz="2000">
              <a:latin typeface="Calibri"/>
              <a:ea typeface="Calibri"/>
            </a:endParaRPr>
          </a:p>
          <a:p>
            <a:pPr>
              <a:spcBef>
                <a:spcPts val="1000"/>
              </a:spcBef>
              <a:spcAft>
                <a:spcPts val="0"/>
              </a:spcAft>
            </a:pPr>
            <a:r>
              <a:rPr lang="en-GB" sz="1400">
                <a:solidFill>
                  <a:srgbClr val="444444"/>
                </a:solidFill>
                <a:latin typeface="Calibri"/>
                <a:cs typeface="Calibri"/>
              </a:rPr>
              <a:t>One user mentioned it would be useful to receive alerts when your standard/annual documentation on your provider profile was about to expire. </a:t>
            </a:r>
            <a:endParaRPr lang="en-GB" sz="1400">
              <a:solidFill>
                <a:srgbClr val="000000"/>
              </a:solidFill>
              <a:ea typeface="Calibri" pitchFamily="34" charset="0"/>
            </a:endParaRPr>
          </a:p>
          <a:p>
            <a:pPr>
              <a:spcBef>
                <a:spcPts val="1000"/>
              </a:spcBef>
              <a:spcAft>
                <a:spcPts val="0"/>
              </a:spcAft>
            </a:pPr>
            <a:r>
              <a:rPr lang="en-GB" b="1">
                <a:solidFill>
                  <a:srgbClr val="000000"/>
                </a:solidFill>
                <a:latin typeface="Calibri"/>
                <a:cs typeface="Calibri"/>
              </a:rPr>
              <a:t>Risk assessments would be hard to complete at this stage</a:t>
            </a:r>
            <a:endParaRPr lang="en-GB" b="1">
              <a:ea typeface="Calibri" pitchFamily="34" charset="0"/>
              <a:cs typeface="Calibri"/>
            </a:endParaRPr>
          </a:p>
          <a:p>
            <a:pPr>
              <a:spcBef>
                <a:spcPts val="1000"/>
              </a:spcBef>
              <a:spcAft>
                <a:spcPts val="0"/>
              </a:spcAft>
            </a:pPr>
            <a:r>
              <a:rPr lang="en-GB" sz="1400">
                <a:solidFill>
                  <a:srgbClr val="444444"/>
                </a:solidFill>
                <a:latin typeface="Calibri"/>
                <a:cs typeface="Calibri"/>
              </a:rPr>
              <a:t>Two users also commented that you couldn't complete a risk assessment at this stage, and one said it was more of a working document and subject to change with some amends occurring after the child was actually placed.</a:t>
            </a:r>
            <a:endParaRPr lang="en-GB" sz="2000">
              <a:ea typeface="Calibri"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44030" y="4577595"/>
            <a:ext cx="544613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panose="020B0604020202020204" pitchFamily="34" charset="0"/>
                <a:ea typeface="Calibri"/>
                <a:cs typeface="Arial" panose="020B0604020202020204" pitchFamily="34" charset="0"/>
              </a:rPr>
              <a:t>“’All the providers will have a profile with all of documents, every year these documents are renewed. The LA will already have access to them..... I don't have access to a lot of these [documents]. The placement manager would have these.”</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200">
                <a:latin typeface="Arial"/>
                <a:cs typeface="Calibri"/>
              </a:rPr>
              <a:t>- P129 fostering provider</a:t>
            </a:r>
          </a:p>
        </p:txBody>
      </p:sp>
      <p:pic>
        <p:nvPicPr>
          <p:cNvPr id="3" name="Picture 2" descr="A screenshot of a computer&#10;&#10;Description automatically generated">
            <a:extLst>
              <a:ext uri="{FF2B5EF4-FFF2-40B4-BE49-F238E27FC236}">
                <a16:creationId xmlns:a16="http://schemas.microsoft.com/office/drawing/2014/main" id="{C8B257DB-271C-A936-F728-AB883A70A45C}"/>
              </a:ext>
            </a:extLst>
          </p:cNvPr>
          <p:cNvPicPr>
            <a:picLocks noChangeAspect="1"/>
          </p:cNvPicPr>
          <p:nvPr/>
        </p:nvPicPr>
        <p:blipFill rotWithShape="1">
          <a:blip r:embed="rId3"/>
          <a:srcRect l="-1388" r="205" b="43842"/>
          <a:stretch/>
        </p:blipFill>
        <p:spPr>
          <a:xfrm>
            <a:off x="292775" y="884672"/>
            <a:ext cx="5043178" cy="3531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724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Check Answers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645071" y="965519"/>
            <a:ext cx="3163175" cy="206723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All users understood the summary</a:t>
            </a:r>
            <a:endParaRPr lang="en-GB" b="1">
              <a:cs typeface="Calibri"/>
            </a:endParaRPr>
          </a:p>
          <a:p>
            <a:pPr>
              <a:spcBef>
                <a:spcPts val="1000"/>
              </a:spcBef>
              <a:spcAft>
                <a:spcPts val="0"/>
              </a:spcAft>
            </a:pPr>
            <a:r>
              <a:rPr lang="en-GB" sz="1400">
                <a:solidFill>
                  <a:srgbClr val="444444"/>
                </a:solidFill>
                <a:latin typeface="Calibri"/>
                <a:cs typeface="Calibri"/>
              </a:rPr>
              <a:t>All users understood the summary page and most understood that you could edit information if needed. One commented that it would be useful to have the finance team contact details there too as part of the offer.</a:t>
            </a:r>
            <a:endParaRPr lang="en-GB" sz="1400"/>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5132327"/>
            <a:ext cx="54461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“That is good, because you can go through and check if you've missed anything.” </a:t>
            </a:r>
            <a:r>
              <a:rPr lang="en-US" sz="1200">
                <a:latin typeface="Arial"/>
                <a:cs typeface="Calibri"/>
              </a:rPr>
              <a:t>– P217 fostering provider</a:t>
            </a:r>
          </a:p>
        </p:txBody>
      </p:sp>
      <p:pic>
        <p:nvPicPr>
          <p:cNvPr id="4" name="Picture 3" descr="A screenshot of a computer&#10;&#10;Description automatically generated">
            <a:extLst>
              <a:ext uri="{FF2B5EF4-FFF2-40B4-BE49-F238E27FC236}">
                <a16:creationId xmlns:a16="http://schemas.microsoft.com/office/drawing/2014/main" id="{AFAED09C-9840-1B80-A14A-A95DB3F6A20C}"/>
              </a:ext>
            </a:extLst>
          </p:cNvPr>
          <p:cNvPicPr>
            <a:picLocks noChangeAspect="1"/>
          </p:cNvPicPr>
          <p:nvPr/>
        </p:nvPicPr>
        <p:blipFill rotWithShape="1">
          <a:blip r:embed="rId3"/>
          <a:srcRect l="-430" t="38" r="-215" b="71607"/>
          <a:stretch/>
        </p:blipFill>
        <p:spPr>
          <a:xfrm>
            <a:off x="485856" y="1033221"/>
            <a:ext cx="4799689" cy="3727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941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Final page</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5296728" y="274638"/>
            <a:ext cx="3694872" cy="5068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Completed all tasks but wanted confirmation</a:t>
            </a:r>
            <a:endParaRPr lang="en-GB" b="1">
              <a:cs typeface="Calibri"/>
            </a:endParaRPr>
          </a:p>
          <a:p>
            <a:pPr>
              <a:spcBef>
                <a:spcPts val="1000"/>
              </a:spcBef>
              <a:spcAft>
                <a:spcPts val="0"/>
              </a:spcAft>
            </a:pPr>
            <a:r>
              <a:rPr lang="en-GB" sz="1400">
                <a:solidFill>
                  <a:srgbClr val="444444"/>
                </a:solidFill>
                <a:latin typeface="Calibri"/>
                <a:cs typeface="Calibri"/>
              </a:rPr>
              <a:t>Most users managed to complete all of the tasks easily leading up to the final offer page. 2 users stated that they would like an email confirmation of the offer. </a:t>
            </a:r>
            <a:endParaRPr lang="en-GB" sz="2400">
              <a:solidFill>
                <a:srgbClr val="000000"/>
              </a:solidFill>
            </a:endParaRPr>
          </a:p>
          <a:p>
            <a:pPr>
              <a:spcBef>
                <a:spcPts val="1000"/>
              </a:spcBef>
              <a:spcAft>
                <a:spcPts val="0"/>
              </a:spcAft>
            </a:pPr>
            <a:r>
              <a:rPr lang="en-GB" b="1">
                <a:latin typeface="Calibri"/>
                <a:cs typeface="Calibri"/>
              </a:rPr>
              <a:t>A lot of information for this stage and some subject to change</a:t>
            </a:r>
            <a:endParaRPr lang="en-GB" b="1">
              <a:cs typeface="Calibri"/>
            </a:endParaRPr>
          </a:p>
          <a:p>
            <a:pPr>
              <a:spcBef>
                <a:spcPts val="1000"/>
              </a:spcBef>
              <a:spcAft>
                <a:spcPts val="0"/>
              </a:spcAft>
            </a:pPr>
            <a:r>
              <a:rPr lang="en-GB" sz="1400">
                <a:solidFill>
                  <a:srgbClr val="444444"/>
                </a:solidFill>
                <a:latin typeface="Calibri"/>
                <a:cs typeface="Calibri"/>
              </a:rPr>
              <a:t>All users commented throughout the process of making the provisional offer that it was a lot of work and not the type or level of information they are used to sharing at provisional offer stage. </a:t>
            </a:r>
            <a:endParaRPr lang="en-GB" sz="2400">
              <a:solidFill>
                <a:srgbClr val="000000"/>
              </a:solidFill>
            </a:endParaRPr>
          </a:p>
          <a:p>
            <a:pPr>
              <a:spcBef>
                <a:spcPts val="1000"/>
              </a:spcBef>
              <a:spcAft>
                <a:spcPts val="0"/>
              </a:spcAft>
            </a:pPr>
            <a:r>
              <a:rPr lang="en-GB" sz="1400">
                <a:solidFill>
                  <a:srgbClr val="444444"/>
                </a:solidFill>
                <a:latin typeface="Calibri"/>
                <a:cs typeface="Calibri"/>
              </a:rPr>
              <a:t>It was also clear that some of the information submitted as part of the provisional offer process was subject to change as more information comes to light through meetings with SW and carer family (at least half of users mentioned this)</a:t>
            </a:r>
            <a:endParaRPr lang="en-GB" sz="2400"/>
          </a:p>
        </p:txBody>
      </p:sp>
      <p:sp>
        <p:nvSpPr>
          <p:cNvPr id="6" name="TextBox 5">
            <a:extLst>
              <a:ext uri="{FF2B5EF4-FFF2-40B4-BE49-F238E27FC236}">
                <a16:creationId xmlns:a16="http://schemas.microsoft.com/office/drawing/2014/main" id="{BDC1422E-9B9A-4AAB-DC39-1851A6EA2A2A}"/>
              </a:ext>
            </a:extLst>
          </p:cNvPr>
          <p:cNvSpPr txBox="1"/>
          <p:nvPr/>
        </p:nvSpPr>
        <p:spPr>
          <a:xfrm>
            <a:off x="323528" y="4783984"/>
            <a:ext cx="467901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panose="020B0604020202020204" pitchFamily="34" charset="0"/>
                <a:ea typeface="Calibri"/>
                <a:cs typeface="Arial" panose="020B0604020202020204" pitchFamily="34" charset="0"/>
              </a:rPr>
              <a:t>“’That's a LOT of work for a provisional offer. We would read the referrals and check our vacancy list. ”</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200">
                <a:latin typeface="Arial"/>
                <a:cs typeface="Calibri"/>
              </a:rPr>
              <a:t>- P216 fostering provider</a:t>
            </a:r>
          </a:p>
        </p:txBody>
      </p:sp>
      <p:pic>
        <p:nvPicPr>
          <p:cNvPr id="4" name="Picture 3" descr="A screenshot of a computer&#10;&#10;Description automatically generated">
            <a:extLst>
              <a:ext uri="{FF2B5EF4-FFF2-40B4-BE49-F238E27FC236}">
                <a16:creationId xmlns:a16="http://schemas.microsoft.com/office/drawing/2014/main" id="{850C1141-64DB-5874-8F58-8F2750B5C589}"/>
              </a:ext>
            </a:extLst>
          </p:cNvPr>
          <p:cNvPicPr>
            <a:picLocks noChangeAspect="1"/>
          </p:cNvPicPr>
          <p:nvPr/>
        </p:nvPicPr>
        <p:blipFill>
          <a:blip r:embed="rId3"/>
          <a:stretch>
            <a:fillRect/>
          </a:stretch>
        </p:blipFill>
        <p:spPr>
          <a:xfrm>
            <a:off x="430547" y="843023"/>
            <a:ext cx="4572000" cy="3644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201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8305442" cy="523563"/>
          </a:xfrm>
        </p:spPr>
        <p:txBody>
          <a:bodyPr lIns="91440" tIns="45720" rIns="91440" bIns="45720" anchor="t"/>
          <a:lstStyle/>
          <a:p>
            <a:pPr algn="l">
              <a:spcBef>
                <a:spcPts val="0"/>
              </a:spcBef>
            </a:pPr>
            <a:r>
              <a:rPr lang="en-GB" sz="2800" b="1">
                <a:latin typeface="Arial"/>
                <a:ea typeface="+mn-ea"/>
                <a:cs typeface="Arial"/>
              </a:rPr>
              <a:t>Agenda</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498082" y="1822464"/>
            <a:ext cx="8060269" cy="3974654"/>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a:latin typeface="Arial"/>
                <a:ea typeface="+mn-lt"/>
                <a:cs typeface="+mn-lt"/>
              </a:rPr>
              <a:t>11:00 	Project Update</a:t>
            </a:r>
          </a:p>
          <a:p>
            <a:pPr marL="0" indent="0">
              <a:buNone/>
            </a:pPr>
            <a:endParaRPr lang="en-GB" sz="1100">
              <a:latin typeface="Arial"/>
              <a:ea typeface="+mn-lt"/>
              <a:cs typeface="+mn-lt"/>
            </a:endParaRPr>
          </a:p>
          <a:p>
            <a:pPr marL="0" indent="0">
              <a:buNone/>
            </a:pPr>
            <a:r>
              <a:rPr lang="en-GB" sz="2000">
                <a:latin typeface="Arial"/>
                <a:ea typeface="+mn-lt"/>
                <a:cs typeface="+mn-lt"/>
              </a:rPr>
              <a:t>11.10 	Portal development - Demo</a:t>
            </a:r>
          </a:p>
          <a:p>
            <a:pPr marL="0" indent="0">
              <a:buNone/>
            </a:pPr>
            <a:endParaRPr lang="en-GB" sz="1100">
              <a:latin typeface="Arial"/>
              <a:ea typeface="+mn-lt"/>
              <a:cs typeface="+mn-lt"/>
            </a:endParaRPr>
          </a:p>
          <a:p>
            <a:pPr marL="0" indent="0">
              <a:buNone/>
            </a:pPr>
            <a:r>
              <a:rPr lang="en-GB" sz="2000">
                <a:latin typeface="Arial"/>
                <a:ea typeface="+mn-lt"/>
                <a:cs typeface="+mn-lt"/>
              </a:rPr>
              <a:t>11:15    Make an Offer – Fostering research</a:t>
            </a:r>
          </a:p>
          <a:p>
            <a:pPr marL="0" indent="0">
              <a:buNone/>
            </a:pPr>
            <a:endParaRPr lang="en-GB" sz="1100">
              <a:latin typeface="Arial"/>
              <a:ea typeface="+mn-lt"/>
              <a:cs typeface="+mn-lt"/>
            </a:endParaRPr>
          </a:p>
          <a:p>
            <a:pPr marL="0" indent="0">
              <a:buNone/>
            </a:pPr>
            <a:r>
              <a:rPr lang="en-GB" sz="2000">
                <a:latin typeface="Arial"/>
                <a:ea typeface="+mn-lt"/>
                <a:cs typeface="+mn-lt"/>
              </a:rPr>
              <a:t>11.35 </a:t>
            </a:r>
            <a:r>
              <a:rPr lang="en-GB" sz="2000">
                <a:latin typeface="Arial"/>
                <a:ea typeface="+mn-lt"/>
                <a:cs typeface="Calibri"/>
              </a:rPr>
              <a:t>   </a:t>
            </a:r>
            <a:r>
              <a:rPr lang="en-GB" sz="2000">
                <a:latin typeface="Arial"/>
                <a:ea typeface="+mn-lt"/>
                <a:cs typeface="Arial"/>
              </a:rPr>
              <a:t>Make an Offer – Design changes</a:t>
            </a:r>
          </a:p>
          <a:p>
            <a:pPr marL="0" indent="0">
              <a:buNone/>
            </a:pPr>
            <a:endParaRPr lang="en-GB" sz="1100">
              <a:latin typeface="Arial"/>
              <a:ea typeface="+mn-lt"/>
              <a:cs typeface="+mn-lt"/>
            </a:endParaRPr>
          </a:p>
          <a:p>
            <a:pPr marL="0" indent="0">
              <a:buNone/>
            </a:pPr>
            <a:r>
              <a:rPr lang="en-GB" sz="2000">
                <a:latin typeface="Arial"/>
                <a:ea typeface="+mn-lt"/>
                <a:cs typeface="+mn-lt"/>
              </a:rPr>
              <a:t>11:50	Provider registration – Discovery	</a:t>
            </a:r>
          </a:p>
          <a:p>
            <a:pPr marL="0" indent="0">
              <a:buNone/>
            </a:pPr>
            <a:endParaRPr lang="en-GB" sz="1100">
              <a:latin typeface="Arial"/>
              <a:ea typeface="+mn-lt"/>
              <a:cs typeface="+mn-lt"/>
            </a:endParaRPr>
          </a:p>
          <a:p>
            <a:pPr marL="0" indent="0">
              <a:buNone/>
            </a:pPr>
            <a:r>
              <a:rPr lang="en-GB" sz="2000">
                <a:latin typeface="Arial"/>
                <a:ea typeface="+mn-lt"/>
                <a:cs typeface="+mn-lt"/>
              </a:rPr>
              <a:t>11.55 	Roundup and Next steps</a:t>
            </a:r>
          </a:p>
        </p:txBody>
      </p:sp>
      <p:pic>
        <p:nvPicPr>
          <p:cNvPr id="3" name="Graphic 1" descr="Ui Ux with solid fill">
            <a:extLst>
              <a:ext uri="{FF2B5EF4-FFF2-40B4-BE49-F238E27FC236}">
                <a16:creationId xmlns:a16="http://schemas.microsoft.com/office/drawing/2014/main" id="{C8D0EB7F-A425-AC61-43F1-1B80838AA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3035" y="2361989"/>
            <a:ext cx="457200" cy="457200"/>
          </a:xfrm>
          <a:prstGeom prst="rect">
            <a:avLst/>
          </a:prstGeom>
        </p:spPr>
      </p:pic>
      <p:cxnSp>
        <p:nvCxnSpPr>
          <p:cNvPr id="4" name="Straight Connector 3">
            <a:extLst>
              <a:ext uri="{FF2B5EF4-FFF2-40B4-BE49-F238E27FC236}">
                <a16:creationId xmlns:a16="http://schemas.microsoft.com/office/drawing/2014/main" id="{495EE495-A493-F2DB-3B60-F364CC192BC6}"/>
              </a:ext>
            </a:extLst>
          </p:cNvPr>
          <p:cNvCxnSpPr>
            <a:cxnSpLocks/>
            <a:endCxn id="9" idx="1"/>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8" name="Graphic 7" descr="Ui Ux with solid fill">
            <a:extLst>
              <a:ext uri="{FF2B5EF4-FFF2-40B4-BE49-F238E27FC236}">
                <a16:creationId xmlns:a16="http://schemas.microsoft.com/office/drawing/2014/main" id="{2FCD6CB2-2E49-29AA-ECB2-0A171FFD4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9" name="Graphic 8" descr="Architecture with solid fill">
            <a:extLst>
              <a:ext uri="{FF2B5EF4-FFF2-40B4-BE49-F238E27FC236}">
                <a16:creationId xmlns:a16="http://schemas.microsoft.com/office/drawing/2014/main" id="{F33D0C99-BE2D-EA4B-D05B-91B81763A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0" name="Graphic 9" descr="Magnifying glass with solid fill">
            <a:extLst>
              <a:ext uri="{FF2B5EF4-FFF2-40B4-BE49-F238E27FC236}">
                <a16:creationId xmlns:a16="http://schemas.microsoft.com/office/drawing/2014/main" id="{659A536F-BC84-57BC-071A-ADB6B23068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1" name="Straight Connector 10">
            <a:extLst>
              <a:ext uri="{FF2B5EF4-FFF2-40B4-BE49-F238E27FC236}">
                <a16:creationId xmlns:a16="http://schemas.microsoft.com/office/drawing/2014/main" id="{870855C3-5B4A-05DB-2CEC-3B550DA38599}"/>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F317A2F3-B462-8C4D-33FF-2B356DBAA17F}"/>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Graphic 12" descr="Clipboard Mixed with solid fill">
            <a:extLst>
              <a:ext uri="{FF2B5EF4-FFF2-40B4-BE49-F238E27FC236}">
                <a16:creationId xmlns:a16="http://schemas.microsoft.com/office/drawing/2014/main" id="{DA4B4FA7-4D0B-8E7B-C599-51E8604B96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sp>
        <p:nvSpPr>
          <p:cNvPr id="14" name="TextBox 13">
            <a:extLst>
              <a:ext uri="{FF2B5EF4-FFF2-40B4-BE49-F238E27FC236}">
                <a16:creationId xmlns:a16="http://schemas.microsoft.com/office/drawing/2014/main" id="{F255E0CE-B8CC-BD09-6CDF-BD8F0713414B}"/>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5" name="TextBox 14">
            <a:extLst>
              <a:ext uri="{FF2B5EF4-FFF2-40B4-BE49-F238E27FC236}">
                <a16:creationId xmlns:a16="http://schemas.microsoft.com/office/drawing/2014/main" id="{3D2339F3-BD5E-B5E2-2EF3-CC29BD1D0AD2}"/>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6" name="TextBox 15">
            <a:extLst>
              <a:ext uri="{FF2B5EF4-FFF2-40B4-BE49-F238E27FC236}">
                <a16:creationId xmlns:a16="http://schemas.microsoft.com/office/drawing/2014/main" id="{C27D102D-F888-7542-CFFC-778DA454DE3E}"/>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17" name="TextBox 16">
            <a:extLst>
              <a:ext uri="{FF2B5EF4-FFF2-40B4-BE49-F238E27FC236}">
                <a16:creationId xmlns:a16="http://schemas.microsoft.com/office/drawing/2014/main" id="{E0F78027-02A7-D967-A23A-FEFF0D682215}"/>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pic>
        <p:nvPicPr>
          <p:cNvPr id="22" name="Graphic 21" descr="Magnifying glass with solid fill">
            <a:extLst>
              <a:ext uri="{FF2B5EF4-FFF2-40B4-BE49-F238E27FC236}">
                <a16:creationId xmlns:a16="http://schemas.microsoft.com/office/drawing/2014/main" id="{BE0A9CDB-7B1A-E25F-1214-BBACFD336D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6499" y="2950181"/>
            <a:ext cx="432786" cy="432786"/>
          </a:xfrm>
          <a:prstGeom prst="rect">
            <a:avLst/>
          </a:prstGeom>
        </p:spPr>
      </p:pic>
      <p:pic>
        <p:nvPicPr>
          <p:cNvPr id="7" name="Graphic 1" descr="Architecture with solid fill">
            <a:extLst>
              <a:ext uri="{FF2B5EF4-FFF2-40B4-BE49-F238E27FC236}">
                <a16:creationId xmlns:a16="http://schemas.microsoft.com/office/drawing/2014/main" id="{EDF2B3AC-6F77-3E08-6B07-4728682B47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1721" y="3481573"/>
            <a:ext cx="524242" cy="524242"/>
          </a:xfrm>
          <a:prstGeom prst="rect">
            <a:avLst/>
          </a:prstGeom>
        </p:spPr>
      </p:pic>
      <p:pic>
        <p:nvPicPr>
          <p:cNvPr id="6" name="Graphic 5" descr="Magnifying glass with solid fill">
            <a:extLst>
              <a:ext uri="{FF2B5EF4-FFF2-40B4-BE49-F238E27FC236}">
                <a16:creationId xmlns:a16="http://schemas.microsoft.com/office/drawing/2014/main" id="{43820E77-08F0-FFEC-026C-EE5ECD852B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7449" y="4110672"/>
            <a:ext cx="432786" cy="432786"/>
          </a:xfrm>
          <a:prstGeom prst="rect">
            <a:avLst/>
          </a:prstGeom>
        </p:spPr>
      </p:pic>
    </p:spTree>
    <p:extLst>
      <p:ext uri="{BB962C8B-B14F-4D97-AF65-F5344CB8AC3E}">
        <p14:creationId xmlns:p14="http://schemas.microsoft.com/office/powerpoint/2010/main" val="180116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Summary: Observations/Final Thoughts</a:t>
            </a:r>
            <a:endParaRPr lang="en-GB" sz="2800" b="1">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0D735954-BE7A-ECA0-D12E-E6ADAF842964}"/>
              </a:ext>
            </a:extLst>
          </p:cNvPr>
          <p:cNvSpPr txBox="1"/>
          <p:nvPr/>
        </p:nvSpPr>
        <p:spPr>
          <a:xfrm>
            <a:off x="324739" y="1165269"/>
            <a:ext cx="4247261" cy="42934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2000" b="1">
                <a:solidFill>
                  <a:srgbClr val="000000"/>
                </a:solidFill>
                <a:latin typeface="Calibri"/>
                <a:cs typeface="Calibri"/>
              </a:rPr>
              <a:t>There are lot of off-portal discussions</a:t>
            </a:r>
          </a:p>
          <a:p>
            <a:pPr>
              <a:spcBef>
                <a:spcPts val="1000"/>
              </a:spcBef>
              <a:spcAft>
                <a:spcPts val="0"/>
              </a:spcAft>
            </a:pPr>
            <a:r>
              <a:rPr lang="en-GB" sz="1400">
                <a:solidFill>
                  <a:srgbClr val="444444"/>
                </a:solidFill>
                <a:latin typeface="Calibri"/>
                <a:cs typeface="Calibri"/>
              </a:rPr>
              <a:t>As I mentioned at the start to caveat the findings almost all providers interviewed currently get to provisional offer stage by having off portal exchanges, a mix of phone calls, meetings online and in-person before they felt comfortable making an offer (of any sort).</a:t>
            </a:r>
            <a:endParaRPr lang="en-GB" sz="2400">
              <a:solidFill>
                <a:srgbClr val="000000"/>
              </a:solidFill>
            </a:endParaRPr>
          </a:p>
          <a:p>
            <a:pPr>
              <a:spcBef>
                <a:spcPts val="1000"/>
              </a:spcBef>
              <a:spcAft>
                <a:spcPts val="0"/>
              </a:spcAft>
            </a:pPr>
            <a:r>
              <a:rPr lang="en-GB" sz="2000" b="1">
                <a:solidFill>
                  <a:srgbClr val="000000"/>
                </a:solidFill>
                <a:latin typeface="Calibri"/>
                <a:cs typeface="Calibri"/>
              </a:rPr>
              <a:t>Fostering providers did not see the distinction between provisional and final offer</a:t>
            </a:r>
            <a:endParaRPr lang="en-GB" sz="2400"/>
          </a:p>
          <a:p>
            <a:pPr>
              <a:spcBef>
                <a:spcPts val="1000"/>
              </a:spcBef>
              <a:spcAft>
                <a:spcPts val="0"/>
              </a:spcAft>
            </a:pPr>
            <a:r>
              <a:rPr lang="en-GB" sz="1400">
                <a:solidFill>
                  <a:srgbClr val="444444"/>
                </a:solidFill>
                <a:latin typeface="Calibri"/>
                <a:cs typeface="Calibri"/>
              </a:rPr>
              <a:t>It seemed that most providers would either submit an EOI, perhaps just submitting a carer profile or making initial contact with the PO - through the portal or otherwise rather than submitting any documentation for an 'offer’. Fostering providers didn't see the distinction between provision/final offer to the fostering providers.</a:t>
            </a:r>
            <a:endParaRPr lang="en-GB" sz="2400"/>
          </a:p>
        </p:txBody>
      </p:sp>
      <p:sp>
        <p:nvSpPr>
          <p:cNvPr id="3" name="TextBox 1">
            <a:extLst>
              <a:ext uri="{FF2B5EF4-FFF2-40B4-BE49-F238E27FC236}">
                <a16:creationId xmlns:a16="http://schemas.microsoft.com/office/drawing/2014/main" id="{2A6AD19E-6EFE-7AC2-50C8-D2A0ED546EDE}"/>
              </a:ext>
            </a:extLst>
          </p:cNvPr>
          <p:cNvSpPr txBox="1"/>
          <p:nvPr/>
        </p:nvSpPr>
        <p:spPr>
          <a:xfrm>
            <a:off x="5138058" y="1165269"/>
            <a:ext cx="3472542" cy="40421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ea typeface="Calibri"/>
                <a:cs typeface="Calibri"/>
              </a:rPr>
              <a:t>Foster providers had no problem operating the prototype the usability of the prototype worked well. The process and the amount of information for provisional offer was different to them which lead them to push back on the design.</a:t>
            </a:r>
            <a:endParaRPr lang="en-GB" sz="1600" b="1">
              <a:ea typeface="Calibri"/>
              <a:cs typeface="Calibri"/>
            </a:endParaRPr>
          </a:p>
          <a:p>
            <a:pPr>
              <a:spcBef>
                <a:spcPts val="1000"/>
              </a:spcBef>
              <a:spcAft>
                <a:spcPts val="0"/>
              </a:spcAft>
            </a:pPr>
            <a:endParaRPr lang="en-GB" sz="1600" b="1">
              <a:latin typeface="Calibri"/>
              <a:ea typeface="Calibri"/>
              <a:cs typeface="Calibri"/>
            </a:endParaRPr>
          </a:p>
          <a:p>
            <a:pPr>
              <a:spcBef>
                <a:spcPts val="1000"/>
              </a:spcBef>
              <a:spcAft>
                <a:spcPts val="0"/>
              </a:spcAft>
            </a:pPr>
            <a:r>
              <a:rPr lang="en-GB" sz="1600" b="1">
                <a:latin typeface="Calibri"/>
                <a:ea typeface="Calibri"/>
                <a:cs typeface="Calibri"/>
              </a:rPr>
              <a:t>Due to this we have altered the journey, which will be explained in the design section of this presentation. Whilst this isn’t a  big change, we hope this will solve the discomfort and unfamiliarity with the on-portal process felt by foster carers.</a:t>
            </a:r>
            <a:endParaRPr lang="en-GB" sz="1600" b="1">
              <a:ea typeface="Calibri"/>
              <a:cs typeface="Calibri"/>
            </a:endParaRPr>
          </a:p>
        </p:txBody>
      </p:sp>
    </p:spTree>
    <p:extLst>
      <p:ext uri="{BB962C8B-B14F-4D97-AF65-F5344CB8AC3E}">
        <p14:creationId xmlns:p14="http://schemas.microsoft.com/office/powerpoint/2010/main" val="278160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86902"/>
            <a:ext cx="5361538" cy="1080079"/>
          </a:xfrm>
        </p:spPr>
        <p:txBody>
          <a:bodyPr lIns="91440" tIns="45720" rIns="91440" bIns="45720" anchor="t"/>
          <a:lstStyle/>
          <a:p>
            <a:pPr>
              <a:spcBef>
                <a:spcPts val="0"/>
              </a:spcBef>
            </a:pPr>
            <a:r>
              <a:rPr lang="en-GB" sz="2800" b="1">
                <a:latin typeface="Arial"/>
                <a:ea typeface="+mn-ea"/>
                <a:cs typeface="Arial"/>
              </a:rPr>
              <a:t>Respond and action referrals</a:t>
            </a:r>
            <a:br>
              <a:rPr lang="en-GB" sz="2800" b="1">
                <a:latin typeface="Arial"/>
                <a:ea typeface="+mn-ea"/>
                <a:cs typeface="Arial"/>
              </a:rPr>
            </a:br>
            <a:r>
              <a:rPr lang="en-GB" sz="2800" b="1">
                <a:solidFill>
                  <a:schemeClr val="tx2"/>
                </a:solidFill>
                <a:latin typeface="Arial"/>
                <a:ea typeface="+mn-ea"/>
                <a:cs typeface="Arial"/>
              </a:rPr>
              <a:t>- Make an offer</a:t>
            </a:r>
          </a:p>
          <a:p>
            <a:pPr algn="l"/>
            <a:endParaRPr lang="en-GB" sz="2800" b="1">
              <a:latin typeface="Arial" panose="020B0604020202020204" pitchFamily="34" charset="0"/>
              <a:ea typeface="+mn-ea"/>
              <a:cs typeface="Arial" panose="020B0604020202020204" pitchFamily="34" charset="0"/>
            </a:endParaRPr>
          </a:p>
        </p:txBody>
      </p:sp>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4889" y="3197160"/>
            <a:ext cx="872068" cy="872068"/>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8154" y="3441449"/>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086957" y="3653986"/>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269098" y="3919963"/>
            <a:ext cx="615874" cy="276999"/>
          </a:xfrm>
          <a:prstGeom prst="rect">
            <a:avLst/>
          </a:prstGeom>
          <a:noFill/>
        </p:spPr>
        <p:txBody>
          <a:bodyPr wrap="none" rtlCol="0">
            <a:spAutoFit/>
          </a:bodyPr>
          <a:lstStyle/>
          <a:p>
            <a:r>
              <a:rPr lang="en-GB" sz="1200" b="1"/>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a:endCxn id="7" idx="1"/>
          </p:cNvCxnSpPr>
          <p:nvPr/>
        </p:nvCxnSpPr>
        <p:spPr>
          <a:xfrm>
            <a:off x="3570637" y="3624270"/>
            <a:ext cx="644252" cy="892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673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07000"/>
            <a:ext cx="5361538" cy="771711"/>
          </a:xfrm>
        </p:spPr>
        <p:txBody>
          <a:bodyPr lIns="91440" tIns="45720" rIns="91440" bIns="45720" anchor="t"/>
          <a:lstStyle/>
          <a:p>
            <a:pPr>
              <a:spcBef>
                <a:spcPts val="0"/>
              </a:spcBef>
            </a:pPr>
            <a:r>
              <a:rPr lang="en-GB" sz="2800" b="1">
                <a:latin typeface="Arial"/>
                <a:ea typeface="+mn-ea"/>
                <a:cs typeface="Arial"/>
              </a:rPr>
              <a:t>Provider Registration &amp; Profile</a:t>
            </a:r>
            <a:endParaRPr lang="en-GB" sz="2800" b="1">
              <a:latin typeface="Arial" panose="020B0604020202020204" pitchFamily="34" charset="0"/>
              <a:ea typeface="+mn-ea"/>
              <a:cs typeface="Arial" panose="020B0604020202020204" pitchFamily="34" charset="0"/>
            </a:endParaRPr>
          </a:p>
        </p:txBody>
      </p:sp>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382" y="3342480"/>
            <a:ext cx="625631" cy="625631"/>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113538" y="3657841"/>
            <a:ext cx="845488"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822789" cy="307777"/>
          </a:xfrm>
          <a:prstGeom prst="rect">
            <a:avLst/>
          </a:prstGeom>
          <a:noFill/>
        </p:spPr>
        <p:txBody>
          <a:bodyPr wrap="none" rtlCol="0">
            <a:spAutoFit/>
          </a:bodyPr>
          <a:lstStyle/>
          <a:p>
            <a:r>
              <a:rPr lang="en-GB" sz="1400" b="1"/>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518948" y="3874234"/>
            <a:ext cx="615874"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p:cNvCxnSpPr>
          <p:nvPr/>
        </p:nvCxnSpPr>
        <p:spPr>
          <a:xfrm>
            <a:off x="3874696" y="3650834"/>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4" name="Graphic 3" descr="Architecture with solid fill">
            <a:extLst>
              <a:ext uri="{FF2B5EF4-FFF2-40B4-BE49-F238E27FC236}">
                <a16:creationId xmlns:a16="http://schemas.microsoft.com/office/drawing/2014/main" id="{83634514-D59C-45AB-CE93-60A795C7BE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2700" y="3395721"/>
            <a:ext cx="524242" cy="524242"/>
          </a:xfrm>
          <a:prstGeom prst="rect">
            <a:avLst/>
          </a:prstGeom>
        </p:spPr>
      </p:pic>
    </p:spTree>
    <p:extLst>
      <p:ext uri="{BB962C8B-B14F-4D97-AF65-F5344CB8AC3E}">
        <p14:creationId xmlns:p14="http://schemas.microsoft.com/office/powerpoint/2010/main" val="775987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44C45F-30B2-2CEC-CB9D-C9CCF070B392}"/>
              </a:ext>
            </a:extLst>
          </p:cNvPr>
          <p:cNvSpPr>
            <a:spLocks noGrp="1"/>
          </p:cNvSpPr>
          <p:nvPr>
            <p:ph type="title"/>
          </p:nvPr>
        </p:nvSpPr>
        <p:spPr>
          <a:xfrm>
            <a:off x="678742" y="92843"/>
            <a:ext cx="7732693" cy="772855"/>
          </a:xfrm>
        </p:spPr>
        <p:txBody>
          <a:bodyPr lIns="91440" tIns="45720" rIns="91440" bIns="45720" anchor="t"/>
          <a:lstStyle/>
          <a:p>
            <a:r>
              <a:rPr lang="en-GB" sz="1800">
                <a:effectLst/>
                <a:latin typeface="Calibri"/>
                <a:ea typeface="Calibri"/>
                <a:cs typeface="Times New Roman"/>
              </a:rPr>
              <a:t> </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2400" b="1">
                <a:effectLst/>
                <a:latin typeface="Arial"/>
                <a:ea typeface="Calibri"/>
                <a:cs typeface="Arial"/>
              </a:rPr>
              <a:t>Project </a:t>
            </a:r>
            <a:r>
              <a:rPr lang="en-GB" sz="2400" b="1">
                <a:latin typeface="Arial"/>
                <a:ea typeface="Calibri"/>
                <a:cs typeface="Arial"/>
              </a:rPr>
              <a:t>U</a:t>
            </a:r>
            <a:r>
              <a:rPr lang="en-GB" sz="2400" b="1">
                <a:effectLst/>
                <a:latin typeface="Arial"/>
                <a:ea typeface="Calibri"/>
                <a:cs typeface="Arial"/>
              </a:rPr>
              <a:t>pdate – Provider Profile</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sz="1800">
              <a:ea typeface="Calibri"/>
              <a:cs typeface="Times New Roman"/>
            </a:endParaRPr>
          </a:p>
        </p:txBody>
      </p:sp>
      <p:sp>
        <p:nvSpPr>
          <p:cNvPr id="2" name="TextBox 1">
            <a:extLst>
              <a:ext uri="{FF2B5EF4-FFF2-40B4-BE49-F238E27FC236}">
                <a16:creationId xmlns:a16="http://schemas.microsoft.com/office/drawing/2014/main" id="{F30E41EE-6206-CDA5-D87A-4E196C01F2BD}"/>
              </a:ext>
            </a:extLst>
          </p:cNvPr>
          <p:cNvSpPr txBox="1"/>
          <p:nvPr/>
        </p:nvSpPr>
        <p:spPr>
          <a:xfrm>
            <a:off x="8270247" y="62914"/>
            <a:ext cx="870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solidFill>
                <a:srgbClr val="0000FF"/>
              </a:solidFill>
              <a:latin typeface="Calibri"/>
              <a:cs typeface="Calibri"/>
            </a:endParaRPr>
          </a:p>
        </p:txBody>
      </p:sp>
      <p:graphicFrame>
        <p:nvGraphicFramePr>
          <p:cNvPr id="7" name="Table 7">
            <a:extLst>
              <a:ext uri="{FF2B5EF4-FFF2-40B4-BE49-F238E27FC236}">
                <a16:creationId xmlns:a16="http://schemas.microsoft.com/office/drawing/2014/main" id="{6AE17D2B-E767-1448-E251-CB5C117AD58C}"/>
              </a:ext>
            </a:extLst>
          </p:cNvPr>
          <p:cNvGraphicFramePr>
            <a:graphicFrameLocks noGrp="1"/>
          </p:cNvGraphicFramePr>
          <p:nvPr>
            <p:extLst>
              <p:ext uri="{D42A27DB-BD31-4B8C-83A1-F6EECF244321}">
                <p14:modId xmlns:p14="http://schemas.microsoft.com/office/powerpoint/2010/main" val="3377717374"/>
              </p:ext>
            </p:extLst>
          </p:nvPr>
        </p:nvGraphicFramePr>
        <p:xfrm>
          <a:off x="675863" y="2748721"/>
          <a:ext cx="7665060" cy="2627685"/>
        </p:xfrm>
        <a:graphic>
          <a:graphicData uri="http://schemas.openxmlformats.org/drawingml/2006/table">
            <a:tbl>
              <a:tblPr firstRow="1" bandRow="1">
                <a:tableStyleId>{5C22544A-7EE6-4342-B048-85BDC9FD1C3A}</a:tableStyleId>
              </a:tblPr>
              <a:tblGrid>
                <a:gridCol w="1781091">
                  <a:extLst>
                    <a:ext uri="{9D8B030D-6E8A-4147-A177-3AD203B41FA5}">
                      <a16:colId xmlns:a16="http://schemas.microsoft.com/office/drawing/2014/main" val="142259623"/>
                    </a:ext>
                  </a:extLst>
                </a:gridCol>
                <a:gridCol w="1407381">
                  <a:extLst>
                    <a:ext uri="{9D8B030D-6E8A-4147-A177-3AD203B41FA5}">
                      <a16:colId xmlns:a16="http://schemas.microsoft.com/office/drawing/2014/main" val="2667756131"/>
                    </a:ext>
                  </a:extLst>
                </a:gridCol>
                <a:gridCol w="1410564">
                  <a:extLst>
                    <a:ext uri="{9D8B030D-6E8A-4147-A177-3AD203B41FA5}">
                      <a16:colId xmlns:a16="http://schemas.microsoft.com/office/drawing/2014/main" val="3584316032"/>
                    </a:ext>
                  </a:extLst>
                </a:gridCol>
                <a:gridCol w="1533012">
                  <a:extLst>
                    <a:ext uri="{9D8B030D-6E8A-4147-A177-3AD203B41FA5}">
                      <a16:colId xmlns:a16="http://schemas.microsoft.com/office/drawing/2014/main" val="3162767963"/>
                    </a:ext>
                  </a:extLst>
                </a:gridCol>
                <a:gridCol w="1533012">
                  <a:extLst>
                    <a:ext uri="{9D8B030D-6E8A-4147-A177-3AD203B41FA5}">
                      <a16:colId xmlns:a16="http://schemas.microsoft.com/office/drawing/2014/main" val="2016242678"/>
                    </a:ext>
                  </a:extLst>
                </a:gridCol>
              </a:tblGrid>
              <a:tr h="623781">
                <a:tc>
                  <a:txBody>
                    <a:bodyPr/>
                    <a:lstStyle/>
                    <a:p>
                      <a:endParaRPr lang="en-GB"/>
                    </a:p>
                  </a:txBody>
                  <a:tcPr/>
                </a:tc>
                <a:tc>
                  <a:txBody>
                    <a:bodyPr/>
                    <a:lstStyle/>
                    <a:p>
                      <a:pPr algn="ctr"/>
                      <a:r>
                        <a:rPr lang="en-GB" sz="1600"/>
                        <a:t>Requirements Discovered</a:t>
                      </a:r>
                    </a:p>
                  </a:txBody>
                  <a:tcPr/>
                </a:tc>
                <a:tc>
                  <a:txBody>
                    <a:bodyPr/>
                    <a:lstStyle/>
                    <a:p>
                      <a:pPr algn="ctr"/>
                      <a:r>
                        <a:rPr lang="en-GB" sz="1600"/>
                        <a:t>Designs Agreed</a:t>
                      </a:r>
                    </a:p>
                  </a:txBody>
                  <a:tcPr/>
                </a:tc>
                <a:tc>
                  <a:txBody>
                    <a:bodyPr/>
                    <a:lstStyle/>
                    <a:p>
                      <a:pPr algn="ctr"/>
                      <a:r>
                        <a:rPr lang="en-GB" sz="1600"/>
                        <a:t>Development complete</a:t>
                      </a:r>
                    </a:p>
                  </a:txBody>
                  <a:tcPr/>
                </a:tc>
                <a:tc>
                  <a:txBody>
                    <a:bodyPr/>
                    <a:lstStyle/>
                    <a:p>
                      <a:pPr algn="ctr"/>
                      <a:r>
                        <a:rPr lang="en-GB" sz="1600"/>
                        <a:t>SW Testing Complete</a:t>
                      </a:r>
                    </a:p>
                  </a:txBody>
                  <a:tcPr/>
                </a:tc>
                <a:extLst>
                  <a:ext uri="{0D108BD9-81ED-4DB2-BD59-A6C34878D82A}">
                    <a16:rowId xmlns:a16="http://schemas.microsoft.com/office/drawing/2014/main" val="1499416015"/>
                  </a:ext>
                </a:extLst>
              </a:tr>
              <a:tr h="558120">
                <a:tc>
                  <a:txBody>
                    <a:bodyPr/>
                    <a:lstStyle/>
                    <a:p>
                      <a:pPr algn="r"/>
                      <a:r>
                        <a:rPr lang="en-GB" sz="1400">
                          <a:solidFill>
                            <a:schemeClr val="bg1"/>
                          </a:solidFill>
                        </a:rPr>
                        <a:t>Provider Registration</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596730"/>
                  </a:ext>
                </a:extLst>
              </a:tr>
              <a:tr h="399438">
                <a:tc>
                  <a:txBody>
                    <a:bodyPr/>
                    <a:lstStyle/>
                    <a:p>
                      <a:pPr algn="r"/>
                      <a:r>
                        <a:rPr lang="en-GB" sz="1400">
                          <a:solidFill>
                            <a:schemeClr val="bg1"/>
                          </a:solidFill>
                        </a:rPr>
                        <a:t>Home management</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1687956"/>
                  </a:ext>
                </a:extLst>
              </a:tr>
              <a:tr h="528186">
                <a:tc>
                  <a:txBody>
                    <a:bodyPr/>
                    <a:lstStyle/>
                    <a:p>
                      <a:pPr algn="r"/>
                      <a:r>
                        <a:rPr lang="en-GB" sz="1400">
                          <a:solidFill>
                            <a:schemeClr val="bg1"/>
                          </a:solidFill>
                        </a:rPr>
                        <a:t>Provider Profile &amp; Account management</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94059554"/>
                  </a:ext>
                </a:extLst>
              </a:tr>
              <a:tr h="399438">
                <a:tc>
                  <a:txBody>
                    <a:bodyPr/>
                    <a:lstStyle/>
                    <a:p>
                      <a:pPr algn="r"/>
                      <a:r>
                        <a:rPr lang="en-GB" sz="1400">
                          <a:solidFill>
                            <a:schemeClr val="bg1"/>
                          </a:solidFill>
                        </a:rPr>
                        <a:t>Provider Directory</a:t>
                      </a:r>
                    </a:p>
                    <a:p>
                      <a:pPr algn="r"/>
                      <a:endParaRPr lang="en-GB" sz="1400">
                        <a:solidFill>
                          <a:schemeClr val="bg1"/>
                        </a:solidFill>
                      </a:endParaRP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0849507"/>
                  </a:ext>
                </a:extLst>
              </a:tr>
            </a:tbl>
          </a:graphicData>
        </a:graphic>
      </p:graphicFrame>
      <p:pic>
        <p:nvPicPr>
          <p:cNvPr id="9" name="Graphic 8" descr="Arrow circle with solid fill">
            <a:extLst>
              <a:ext uri="{FF2B5EF4-FFF2-40B4-BE49-F238E27FC236}">
                <a16:creationId xmlns:a16="http://schemas.microsoft.com/office/drawing/2014/main" id="{A0B9E2D9-D695-715A-6115-A38311ADF1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8663" y="4934258"/>
            <a:ext cx="406157" cy="406157"/>
          </a:xfrm>
          <a:prstGeom prst="rect">
            <a:avLst/>
          </a:prstGeom>
        </p:spPr>
      </p:pic>
      <p:pic>
        <p:nvPicPr>
          <p:cNvPr id="12" name="Graphic 11" descr="Badge Tick1 with solid fill">
            <a:extLst>
              <a:ext uri="{FF2B5EF4-FFF2-40B4-BE49-F238E27FC236}">
                <a16:creationId xmlns:a16="http://schemas.microsoft.com/office/drawing/2014/main" id="{04E4CEFB-AC2B-A036-99EE-DC250F7183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130" y="3952396"/>
            <a:ext cx="341227" cy="341227"/>
          </a:xfrm>
          <a:prstGeom prst="rect">
            <a:avLst/>
          </a:prstGeom>
        </p:spPr>
      </p:pic>
      <p:pic>
        <p:nvPicPr>
          <p:cNvPr id="24" name="Graphic 23" descr="Arrow circle with solid fill">
            <a:extLst>
              <a:ext uri="{FF2B5EF4-FFF2-40B4-BE49-F238E27FC236}">
                <a16:creationId xmlns:a16="http://schemas.microsoft.com/office/drawing/2014/main" id="{B5B4AA33-4649-5517-917A-01F05F9EB0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8276" y="3429000"/>
            <a:ext cx="406157" cy="406157"/>
          </a:xfrm>
          <a:prstGeom prst="rect">
            <a:avLst/>
          </a:prstGeom>
        </p:spPr>
      </p:pic>
      <p:pic>
        <p:nvPicPr>
          <p:cNvPr id="8" name="Graphic 7" descr="Arrow circle with solid fill">
            <a:extLst>
              <a:ext uri="{FF2B5EF4-FFF2-40B4-BE49-F238E27FC236}">
                <a16:creationId xmlns:a16="http://schemas.microsoft.com/office/drawing/2014/main" id="{1EDFE7B2-0BA4-6D96-C678-D15E15F109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8664" y="4410862"/>
            <a:ext cx="406157" cy="406157"/>
          </a:xfrm>
          <a:prstGeom prst="rect">
            <a:avLst/>
          </a:prstGeom>
        </p:spPr>
      </p:pic>
      <p:pic>
        <p:nvPicPr>
          <p:cNvPr id="25" name="Picture 24">
            <a:extLst>
              <a:ext uri="{FF2B5EF4-FFF2-40B4-BE49-F238E27FC236}">
                <a16:creationId xmlns:a16="http://schemas.microsoft.com/office/drawing/2014/main" id="{DED2BE7C-9BF8-50B0-E2AD-DFD1964CD1A7}"/>
              </a:ext>
            </a:extLst>
          </p:cNvPr>
          <p:cNvPicPr>
            <a:picLocks noChangeAspect="1"/>
          </p:cNvPicPr>
          <p:nvPr/>
        </p:nvPicPr>
        <p:blipFill>
          <a:blip r:embed="rId6"/>
          <a:stretch>
            <a:fillRect/>
          </a:stretch>
        </p:blipFill>
        <p:spPr>
          <a:xfrm>
            <a:off x="967666" y="800818"/>
            <a:ext cx="6731490" cy="1852649"/>
          </a:xfrm>
          <a:prstGeom prst="rect">
            <a:avLst/>
          </a:prstGeom>
        </p:spPr>
      </p:pic>
    </p:spTree>
    <p:extLst>
      <p:ext uri="{BB962C8B-B14F-4D97-AF65-F5344CB8AC3E}">
        <p14:creationId xmlns:p14="http://schemas.microsoft.com/office/powerpoint/2010/main" val="127858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DA89-CDE4-01E1-BCBD-0405F8D900C5}"/>
              </a:ext>
            </a:extLst>
          </p:cNvPr>
          <p:cNvSpPr>
            <a:spLocks noGrp="1"/>
          </p:cNvSpPr>
          <p:nvPr>
            <p:ph type="title"/>
          </p:nvPr>
        </p:nvSpPr>
        <p:spPr/>
        <p:txBody>
          <a:bodyPr lIns="91440" tIns="45720" rIns="91440" bIns="45720" anchor="t"/>
          <a:lstStyle/>
          <a:p>
            <a:r>
              <a:rPr lang="en-GB">
                <a:ea typeface="Calibri"/>
                <a:cs typeface="Calibri"/>
              </a:rPr>
              <a:t>Provider Registration</a:t>
            </a:r>
            <a:endParaRPr lang="en-GB"/>
          </a:p>
        </p:txBody>
      </p:sp>
      <p:pic>
        <p:nvPicPr>
          <p:cNvPr id="3" name="Picture 2" descr="A diagram of a application&#10;&#10;Description automatically generated">
            <a:extLst>
              <a:ext uri="{FF2B5EF4-FFF2-40B4-BE49-F238E27FC236}">
                <a16:creationId xmlns:a16="http://schemas.microsoft.com/office/drawing/2014/main" id="{02CC9203-C106-F8BE-8399-28606B3C2C84}"/>
              </a:ext>
            </a:extLst>
          </p:cNvPr>
          <p:cNvPicPr>
            <a:picLocks noChangeAspect="1"/>
          </p:cNvPicPr>
          <p:nvPr/>
        </p:nvPicPr>
        <p:blipFill>
          <a:blip r:embed="rId2"/>
          <a:stretch>
            <a:fillRect/>
          </a:stretch>
        </p:blipFill>
        <p:spPr>
          <a:xfrm>
            <a:off x="451647" y="1005066"/>
            <a:ext cx="8407296" cy="5764119"/>
          </a:xfrm>
          <a:prstGeom prst="rect">
            <a:avLst/>
          </a:prstGeom>
        </p:spPr>
      </p:pic>
    </p:spTree>
    <p:extLst>
      <p:ext uri="{BB962C8B-B14F-4D97-AF65-F5344CB8AC3E}">
        <p14:creationId xmlns:p14="http://schemas.microsoft.com/office/powerpoint/2010/main" val="243185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A2F0-6AA2-E5B1-0AE1-5E54BCA00C95}"/>
              </a:ext>
            </a:extLst>
          </p:cNvPr>
          <p:cNvSpPr>
            <a:spLocks noGrp="1"/>
          </p:cNvSpPr>
          <p:nvPr>
            <p:ph type="title"/>
          </p:nvPr>
        </p:nvSpPr>
        <p:spPr/>
        <p:txBody>
          <a:bodyPr lIns="91440" tIns="45720" rIns="91440" bIns="45720" anchor="t"/>
          <a:lstStyle/>
          <a:p>
            <a:r>
              <a:rPr lang="en-GB">
                <a:ea typeface="Calibri"/>
                <a:cs typeface="Calibri"/>
              </a:rPr>
              <a:t>Provider Multiple Service Types</a:t>
            </a:r>
            <a:endParaRPr lang="en-GB"/>
          </a:p>
        </p:txBody>
      </p:sp>
      <p:pic>
        <p:nvPicPr>
          <p:cNvPr id="3" name="Picture 2" descr="A table with text and images&#10;&#10;Description automatically generated">
            <a:extLst>
              <a:ext uri="{FF2B5EF4-FFF2-40B4-BE49-F238E27FC236}">
                <a16:creationId xmlns:a16="http://schemas.microsoft.com/office/drawing/2014/main" id="{8F9BA3E8-E3FB-0A81-11FE-E2299F54940B}"/>
              </a:ext>
            </a:extLst>
          </p:cNvPr>
          <p:cNvPicPr>
            <a:picLocks noChangeAspect="1"/>
          </p:cNvPicPr>
          <p:nvPr/>
        </p:nvPicPr>
        <p:blipFill>
          <a:blip r:embed="rId2"/>
          <a:stretch>
            <a:fillRect/>
          </a:stretch>
        </p:blipFill>
        <p:spPr>
          <a:xfrm>
            <a:off x="821849" y="1411051"/>
            <a:ext cx="7444770" cy="3887816"/>
          </a:xfrm>
          <a:prstGeom prst="rect">
            <a:avLst/>
          </a:prstGeom>
        </p:spPr>
      </p:pic>
      <p:pic>
        <p:nvPicPr>
          <p:cNvPr id="4" name="Picture 3" descr="A diagram of a diagram&#10;&#10;Description automatically generated">
            <a:extLst>
              <a:ext uri="{FF2B5EF4-FFF2-40B4-BE49-F238E27FC236}">
                <a16:creationId xmlns:a16="http://schemas.microsoft.com/office/drawing/2014/main" id="{2BC4473A-2613-8C90-B37B-3F5912A808AC}"/>
              </a:ext>
            </a:extLst>
          </p:cNvPr>
          <p:cNvPicPr>
            <a:picLocks noChangeAspect="1"/>
          </p:cNvPicPr>
          <p:nvPr/>
        </p:nvPicPr>
        <p:blipFill>
          <a:blip r:embed="rId3"/>
          <a:stretch>
            <a:fillRect/>
          </a:stretch>
        </p:blipFill>
        <p:spPr>
          <a:xfrm>
            <a:off x="414627" y="1523429"/>
            <a:ext cx="7879758" cy="3598276"/>
          </a:xfrm>
          <a:prstGeom prst="rect">
            <a:avLst/>
          </a:prstGeom>
        </p:spPr>
      </p:pic>
    </p:spTree>
    <p:extLst>
      <p:ext uri="{BB962C8B-B14F-4D97-AF65-F5344CB8AC3E}">
        <p14:creationId xmlns:p14="http://schemas.microsoft.com/office/powerpoint/2010/main" val="4143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264495" y="1228022"/>
            <a:ext cx="8305442" cy="523563"/>
          </a:xfrm>
        </p:spPr>
        <p:txBody>
          <a:bodyPr lIns="91440" tIns="45720" rIns="91440" bIns="45720" anchor="t"/>
          <a:lstStyle/>
          <a:p>
            <a:pPr algn="l">
              <a:spcBef>
                <a:spcPts val="0"/>
              </a:spcBef>
            </a:pPr>
            <a:r>
              <a:rPr lang="en-GB" sz="2800" b="1">
                <a:latin typeface="Arial"/>
                <a:ea typeface="+mn-ea"/>
                <a:cs typeface="Arial"/>
              </a:rPr>
              <a:t>Next steps</a:t>
            </a:r>
          </a:p>
          <a:p>
            <a:pPr algn="l"/>
            <a:endParaRPr lang="en-GB" sz="2800" b="1">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65ABBDC1-DAE5-A35B-F353-2256525943AA}"/>
              </a:ext>
            </a:extLst>
          </p:cNvPr>
          <p:cNvSpPr txBox="1">
            <a:spLocks/>
          </p:cNvSpPr>
          <p:nvPr/>
        </p:nvSpPr>
        <p:spPr>
          <a:xfrm>
            <a:off x="583082" y="1664045"/>
            <a:ext cx="7668269" cy="362648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endParaRPr lang="en-GB" sz="1600">
              <a:latin typeface="Arial"/>
              <a:ea typeface="+mn-lt"/>
              <a:cs typeface="Calibri"/>
            </a:endParaRPr>
          </a:p>
        </p:txBody>
      </p:sp>
      <p:sp>
        <p:nvSpPr>
          <p:cNvPr id="4" name="Content Placeholder 2">
            <a:extLst>
              <a:ext uri="{FF2B5EF4-FFF2-40B4-BE49-F238E27FC236}">
                <a16:creationId xmlns:a16="http://schemas.microsoft.com/office/drawing/2014/main" id="{B64D8103-1D55-8A9A-5484-EA46A2C22159}"/>
              </a:ext>
            </a:extLst>
          </p:cNvPr>
          <p:cNvSpPr txBox="1">
            <a:spLocks/>
          </p:cNvSpPr>
          <p:nvPr/>
        </p:nvSpPr>
        <p:spPr>
          <a:xfrm>
            <a:off x="415225" y="1936245"/>
            <a:ext cx="7585813" cy="3151879"/>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000"/>
              </a:spcBef>
              <a:spcAft>
                <a:spcPts val="0"/>
              </a:spcAft>
              <a:buFont typeface="Arial"/>
              <a:buChar char="•"/>
            </a:pPr>
            <a:r>
              <a:rPr lang="en-GB" sz="1600">
                <a:solidFill>
                  <a:srgbClr val="172B4D"/>
                </a:solidFill>
                <a:ea typeface="+mn-lt"/>
                <a:cs typeface="+mn-lt"/>
              </a:rPr>
              <a:t>Continue testing delivered functionality – Provider listings / manage workstack</a:t>
            </a:r>
          </a:p>
          <a:p>
            <a:pPr>
              <a:spcBef>
                <a:spcPts val="2000"/>
              </a:spcBef>
              <a:spcAft>
                <a:spcPts val="0"/>
              </a:spcAft>
              <a:buFont typeface="Arial"/>
              <a:buChar char="•"/>
            </a:pPr>
            <a:r>
              <a:rPr lang="en-GB" sz="1600">
                <a:solidFill>
                  <a:srgbClr val="172B4D"/>
                </a:solidFill>
                <a:latin typeface="Calibri"/>
                <a:ea typeface="+mn-lt"/>
                <a:cs typeface="+mn-lt"/>
              </a:rPr>
              <a:t>Complete development for Provider listings, progress Provider actions to manage referrals</a:t>
            </a:r>
          </a:p>
          <a:p>
            <a:pPr>
              <a:spcBef>
                <a:spcPts val="2000"/>
              </a:spcBef>
              <a:spcAft>
                <a:spcPts val="0"/>
              </a:spcAft>
              <a:buFont typeface="Arial"/>
              <a:buChar char="•"/>
            </a:pPr>
            <a:r>
              <a:rPr lang="en-GB" sz="1600">
                <a:solidFill>
                  <a:srgbClr val="172B4D"/>
                </a:solidFill>
                <a:latin typeface="Calibri"/>
                <a:ea typeface="+mn-lt"/>
                <a:cs typeface="+mn-lt"/>
              </a:rPr>
              <a:t>Finalise, document and handover LA elements to managing referrals</a:t>
            </a:r>
          </a:p>
          <a:p>
            <a:pPr>
              <a:spcBef>
                <a:spcPts val="2000"/>
              </a:spcBef>
              <a:spcAft>
                <a:spcPts val="0"/>
              </a:spcAft>
              <a:buFont typeface="Arial"/>
              <a:buChar char="•"/>
            </a:pPr>
            <a:r>
              <a:rPr lang="en-GB" sz="1600">
                <a:solidFill>
                  <a:srgbClr val="172B4D"/>
                </a:solidFill>
                <a:latin typeface="Calibri"/>
                <a:ea typeface="+mn-lt"/>
                <a:cs typeface="+mn-lt"/>
              </a:rPr>
              <a:t>User research with Social Workers – what do they need?</a:t>
            </a:r>
          </a:p>
          <a:p>
            <a:pPr>
              <a:spcBef>
                <a:spcPts val="2000"/>
              </a:spcBef>
              <a:spcAft>
                <a:spcPts val="0"/>
              </a:spcAft>
              <a:buFont typeface="Arial"/>
              <a:buChar char="•"/>
            </a:pPr>
            <a:r>
              <a:rPr lang="en-GB" sz="1600">
                <a:solidFill>
                  <a:srgbClr val="172B4D"/>
                </a:solidFill>
                <a:latin typeface="Calibri"/>
                <a:ea typeface="+mn-lt"/>
                <a:cs typeface="+mn-lt"/>
              </a:rPr>
              <a:t>Discover Provider account management processes and requirements</a:t>
            </a:r>
          </a:p>
          <a:p>
            <a:pPr>
              <a:spcBef>
                <a:spcPts val="2000"/>
              </a:spcBef>
              <a:spcAft>
                <a:spcPts val="0"/>
              </a:spcAft>
              <a:buFont typeface="Arial"/>
              <a:buChar char="•"/>
            </a:pPr>
            <a:r>
              <a:rPr lang="en-GB" sz="1600">
                <a:solidFill>
                  <a:srgbClr val="172B4D"/>
                </a:solidFill>
                <a:latin typeface="Calibri"/>
                <a:ea typeface="+mn-lt"/>
                <a:cs typeface="+mn-lt"/>
              </a:rPr>
              <a:t>Understand the impact of upcoming Fostering framework changes </a:t>
            </a:r>
          </a:p>
        </p:txBody>
      </p:sp>
      <p:cxnSp>
        <p:nvCxnSpPr>
          <p:cNvPr id="7" name="Straight Connector 6">
            <a:extLst>
              <a:ext uri="{FF2B5EF4-FFF2-40B4-BE49-F238E27FC236}">
                <a16:creationId xmlns:a16="http://schemas.microsoft.com/office/drawing/2014/main" id="{914A7B6A-CD09-BD84-6288-5EC9DDA673F7}"/>
              </a:ext>
            </a:extLst>
          </p:cNvPr>
          <p:cNvCxnSpPr>
            <a:cxnSpLocks/>
          </p:cNvCxnSpPr>
          <p:nvPr/>
        </p:nvCxnSpPr>
        <p:spPr>
          <a:xfrm>
            <a:off x="5195703"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9" name="Graphic 8" descr="Ui Ux with solid fill">
            <a:extLst>
              <a:ext uri="{FF2B5EF4-FFF2-40B4-BE49-F238E27FC236}">
                <a16:creationId xmlns:a16="http://schemas.microsoft.com/office/drawing/2014/main" id="{9177647D-6C73-EE8C-3F53-BD9651B450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4524" y="146343"/>
            <a:ext cx="457200" cy="457200"/>
          </a:xfrm>
          <a:prstGeom prst="rect">
            <a:avLst/>
          </a:prstGeom>
        </p:spPr>
      </p:pic>
      <p:pic>
        <p:nvPicPr>
          <p:cNvPr id="11" name="Graphic 10" descr="Architecture with solid fill">
            <a:extLst>
              <a:ext uri="{FF2B5EF4-FFF2-40B4-BE49-F238E27FC236}">
                <a16:creationId xmlns:a16="http://schemas.microsoft.com/office/drawing/2014/main" id="{9ACDBF3A-F117-F4CB-BF5C-056990BC4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772" y="112822"/>
            <a:ext cx="524242" cy="524242"/>
          </a:xfrm>
          <a:prstGeom prst="rect">
            <a:avLst/>
          </a:prstGeom>
        </p:spPr>
      </p:pic>
      <p:pic>
        <p:nvPicPr>
          <p:cNvPr id="13" name="Graphic 12" descr="Magnifying glass with solid fill">
            <a:extLst>
              <a:ext uri="{FF2B5EF4-FFF2-40B4-BE49-F238E27FC236}">
                <a16:creationId xmlns:a16="http://schemas.microsoft.com/office/drawing/2014/main" id="{60514F37-A779-81BF-EEC9-0F8192CAC3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72476" y="158550"/>
            <a:ext cx="432786" cy="432786"/>
          </a:xfrm>
          <a:prstGeom prst="rect">
            <a:avLst/>
          </a:prstGeom>
        </p:spPr>
      </p:pic>
      <p:cxnSp>
        <p:nvCxnSpPr>
          <p:cNvPr id="15" name="Straight Connector 14">
            <a:extLst>
              <a:ext uri="{FF2B5EF4-FFF2-40B4-BE49-F238E27FC236}">
                <a16:creationId xmlns:a16="http://schemas.microsoft.com/office/drawing/2014/main" id="{31A92A5A-66C1-E812-AD22-833167FE6A73}"/>
              </a:ext>
            </a:extLst>
          </p:cNvPr>
          <p:cNvCxnSpPr>
            <a:cxnSpLocks/>
          </p:cNvCxnSpPr>
          <p:nvPr/>
        </p:nvCxnSpPr>
        <p:spPr>
          <a:xfrm>
            <a:off x="6482455"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F9F8B770-908B-5A2C-C670-A783FFAE9239}"/>
              </a:ext>
            </a:extLst>
          </p:cNvPr>
          <p:cNvCxnSpPr>
            <a:cxnSpLocks/>
          </p:cNvCxnSpPr>
          <p:nvPr/>
        </p:nvCxnSpPr>
        <p:spPr>
          <a:xfrm>
            <a:off x="7769207" y="37108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9" name="Graphic 18" descr="Clipboard Mixed with solid fill">
            <a:extLst>
              <a:ext uri="{FF2B5EF4-FFF2-40B4-BE49-F238E27FC236}">
                <a16:creationId xmlns:a16="http://schemas.microsoft.com/office/drawing/2014/main" id="{32496298-994D-2E6B-0CAD-7F48266140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8351" y="112822"/>
            <a:ext cx="524242" cy="524242"/>
          </a:xfrm>
          <a:prstGeom prst="rect">
            <a:avLst/>
          </a:prstGeom>
        </p:spPr>
      </p:pic>
      <p:pic>
        <p:nvPicPr>
          <p:cNvPr id="28" name="Graphic 27" descr="Architecture with solid fill">
            <a:extLst>
              <a:ext uri="{FF2B5EF4-FFF2-40B4-BE49-F238E27FC236}">
                <a16:creationId xmlns:a16="http://schemas.microsoft.com/office/drawing/2014/main" id="{A7B6DE49-5306-2C9A-F20A-E3A30062A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3351" y="3060810"/>
            <a:ext cx="524242" cy="524242"/>
          </a:xfrm>
          <a:prstGeom prst="rect">
            <a:avLst/>
          </a:prstGeom>
        </p:spPr>
      </p:pic>
      <p:pic>
        <p:nvPicPr>
          <p:cNvPr id="30" name="Graphic 29" descr="Ui Ux with solid fill">
            <a:extLst>
              <a:ext uri="{FF2B5EF4-FFF2-40B4-BE49-F238E27FC236}">
                <a16:creationId xmlns:a16="http://schemas.microsoft.com/office/drawing/2014/main" id="{D21BBF34-1158-DF46-11B7-918A38365D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8762" y="2408103"/>
            <a:ext cx="457200" cy="457200"/>
          </a:xfrm>
          <a:prstGeom prst="rect">
            <a:avLst/>
          </a:prstGeom>
        </p:spPr>
      </p:pic>
      <p:pic>
        <p:nvPicPr>
          <p:cNvPr id="31" name="Graphic 30" descr="Clipboard Mixed with solid fill">
            <a:extLst>
              <a:ext uri="{FF2B5EF4-FFF2-40B4-BE49-F238E27FC236}">
                <a16:creationId xmlns:a16="http://schemas.microsoft.com/office/drawing/2014/main" id="{B156B181-9E3E-0E9E-BBF8-D3A60CDF31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30653" y="1826198"/>
            <a:ext cx="524242" cy="524242"/>
          </a:xfrm>
          <a:prstGeom prst="rect">
            <a:avLst/>
          </a:prstGeom>
        </p:spPr>
      </p:pic>
      <p:pic>
        <p:nvPicPr>
          <p:cNvPr id="32" name="Graphic 31" descr="Magnifying glass with solid fill">
            <a:extLst>
              <a:ext uri="{FF2B5EF4-FFF2-40B4-BE49-F238E27FC236}">
                <a16:creationId xmlns:a16="http://schemas.microsoft.com/office/drawing/2014/main" id="{0657140F-5535-E99A-AE6E-626961C39C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2927" y="4120195"/>
            <a:ext cx="432786" cy="432786"/>
          </a:xfrm>
          <a:prstGeom prst="rect">
            <a:avLst/>
          </a:prstGeom>
        </p:spPr>
      </p:pic>
      <p:pic>
        <p:nvPicPr>
          <p:cNvPr id="3" name="Graphic 2" descr="Magnifying glass with solid fill">
            <a:extLst>
              <a:ext uri="{FF2B5EF4-FFF2-40B4-BE49-F238E27FC236}">
                <a16:creationId xmlns:a16="http://schemas.microsoft.com/office/drawing/2014/main" id="{F0A8122B-0712-E791-8048-5BDDDA8F72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12255" y="4679020"/>
            <a:ext cx="432786" cy="432786"/>
          </a:xfrm>
          <a:prstGeom prst="rect">
            <a:avLst/>
          </a:prstGeom>
        </p:spPr>
      </p:pic>
      <p:pic>
        <p:nvPicPr>
          <p:cNvPr id="6" name="Graphic 5" descr="Magnifying glass with solid fill">
            <a:extLst>
              <a:ext uri="{FF2B5EF4-FFF2-40B4-BE49-F238E27FC236}">
                <a16:creationId xmlns:a16="http://schemas.microsoft.com/office/drawing/2014/main" id="{102B489F-A6A4-6DCB-4555-836624A98C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54289" y="3624390"/>
            <a:ext cx="432786" cy="432786"/>
          </a:xfrm>
          <a:prstGeom prst="rect">
            <a:avLst/>
          </a:prstGeom>
        </p:spPr>
      </p:pic>
      <p:sp>
        <p:nvSpPr>
          <p:cNvPr id="10" name="TextBox 9">
            <a:extLst>
              <a:ext uri="{FF2B5EF4-FFF2-40B4-BE49-F238E27FC236}">
                <a16:creationId xmlns:a16="http://schemas.microsoft.com/office/drawing/2014/main" id="{8164BBC9-7BAA-5121-A86A-FC6A86CA0CF5}"/>
              </a:ext>
            </a:extLst>
          </p:cNvPr>
          <p:cNvSpPr txBox="1"/>
          <p:nvPr/>
        </p:nvSpPr>
        <p:spPr>
          <a:xfrm>
            <a:off x="4836136" y="558087"/>
            <a:ext cx="718210" cy="276999"/>
          </a:xfrm>
          <a:prstGeom prst="rect">
            <a:avLst/>
          </a:prstGeom>
          <a:noFill/>
        </p:spPr>
        <p:txBody>
          <a:bodyPr wrap="none" rtlCol="0">
            <a:spAutoFit/>
          </a:bodyPr>
          <a:lstStyle/>
          <a:p>
            <a:r>
              <a:rPr lang="en-GB" sz="1200"/>
              <a:t>Discover</a:t>
            </a:r>
          </a:p>
        </p:txBody>
      </p:sp>
      <p:sp>
        <p:nvSpPr>
          <p:cNvPr id="14" name="TextBox 13">
            <a:extLst>
              <a:ext uri="{FF2B5EF4-FFF2-40B4-BE49-F238E27FC236}">
                <a16:creationId xmlns:a16="http://schemas.microsoft.com/office/drawing/2014/main" id="{900C0E1E-0B7B-722B-C4C7-E63981C703A6}"/>
              </a:ext>
            </a:extLst>
          </p:cNvPr>
          <p:cNvSpPr txBox="1"/>
          <p:nvPr/>
        </p:nvSpPr>
        <p:spPr>
          <a:xfrm>
            <a:off x="5978702" y="558087"/>
            <a:ext cx="604653" cy="276999"/>
          </a:xfrm>
          <a:prstGeom prst="rect">
            <a:avLst/>
          </a:prstGeom>
          <a:noFill/>
        </p:spPr>
        <p:txBody>
          <a:bodyPr wrap="none" rtlCol="0">
            <a:spAutoFit/>
          </a:bodyPr>
          <a:lstStyle/>
          <a:p>
            <a:r>
              <a:rPr lang="en-GB" sz="1200"/>
              <a:t>Design</a:t>
            </a:r>
          </a:p>
        </p:txBody>
      </p:sp>
      <p:sp>
        <p:nvSpPr>
          <p:cNvPr id="18" name="TextBox 17">
            <a:extLst>
              <a:ext uri="{FF2B5EF4-FFF2-40B4-BE49-F238E27FC236}">
                <a16:creationId xmlns:a16="http://schemas.microsoft.com/office/drawing/2014/main" id="{173F2E7C-FD9E-FD6F-20AB-9769036EF733}"/>
              </a:ext>
            </a:extLst>
          </p:cNvPr>
          <p:cNvSpPr txBox="1"/>
          <p:nvPr/>
        </p:nvSpPr>
        <p:spPr>
          <a:xfrm>
            <a:off x="7225204" y="564938"/>
            <a:ext cx="696986" cy="276999"/>
          </a:xfrm>
          <a:prstGeom prst="rect">
            <a:avLst/>
          </a:prstGeom>
          <a:noFill/>
        </p:spPr>
        <p:txBody>
          <a:bodyPr wrap="none" rtlCol="0">
            <a:spAutoFit/>
          </a:bodyPr>
          <a:lstStyle/>
          <a:p>
            <a:r>
              <a:rPr lang="en-GB" sz="1200"/>
              <a:t>Develop</a:t>
            </a:r>
          </a:p>
        </p:txBody>
      </p:sp>
      <p:sp>
        <p:nvSpPr>
          <p:cNvPr id="21" name="TextBox 20">
            <a:extLst>
              <a:ext uri="{FF2B5EF4-FFF2-40B4-BE49-F238E27FC236}">
                <a16:creationId xmlns:a16="http://schemas.microsoft.com/office/drawing/2014/main" id="{EC9F5CDE-029D-4781-AB9F-94F16D9C33BF}"/>
              </a:ext>
            </a:extLst>
          </p:cNvPr>
          <p:cNvSpPr txBox="1"/>
          <p:nvPr/>
        </p:nvSpPr>
        <p:spPr>
          <a:xfrm>
            <a:off x="8574234" y="558087"/>
            <a:ext cx="457200" cy="276999"/>
          </a:xfrm>
          <a:prstGeom prst="rect">
            <a:avLst/>
          </a:prstGeom>
          <a:noFill/>
        </p:spPr>
        <p:txBody>
          <a:bodyPr wrap="square" rtlCol="0">
            <a:spAutoFit/>
          </a:bodyPr>
          <a:lstStyle/>
          <a:p>
            <a:r>
              <a:rPr lang="en-GB" sz="1200"/>
              <a:t>Test</a:t>
            </a:r>
          </a:p>
        </p:txBody>
      </p:sp>
    </p:spTree>
    <p:extLst>
      <p:ext uri="{BB962C8B-B14F-4D97-AF65-F5344CB8AC3E}">
        <p14:creationId xmlns:p14="http://schemas.microsoft.com/office/powerpoint/2010/main" val="138767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44C45F-30B2-2CEC-CB9D-C9CCF070B392}"/>
              </a:ext>
            </a:extLst>
          </p:cNvPr>
          <p:cNvSpPr>
            <a:spLocks noGrp="1"/>
          </p:cNvSpPr>
          <p:nvPr>
            <p:ph type="title"/>
          </p:nvPr>
        </p:nvSpPr>
        <p:spPr>
          <a:xfrm>
            <a:off x="678742" y="92843"/>
            <a:ext cx="7732693" cy="772855"/>
          </a:xfrm>
        </p:spPr>
        <p:txBody>
          <a:bodyPr lIns="91440" tIns="45720" rIns="91440" bIns="45720" anchor="t"/>
          <a:lstStyle/>
          <a:p>
            <a:r>
              <a:rPr lang="en-GB" sz="1800">
                <a:effectLst/>
                <a:latin typeface="Calibri"/>
                <a:ea typeface="Calibri"/>
                <a:cs typeface="Times New Roman"/>
              </a:rPr>
              <a:t> </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2400" b="1">
                <a:effectLst/>
                <a:latin typeface="Arial"/>
                <a:ea typeface="Calibri"/>
                <a:cs typeface="Arial"/>
              </a:rPr>
              <a:t>Project </a:t>
            </a:r>
            <a:r>
              <a:rPr lang="en-GB" sz="2400" b="1">
                <a:latin typeface="Arial"/>
                <a:ea typeface="Calibri"/>
                <a:cs typeface="Arial"/>
              </a:rPr>
              <a:t>U</a:t>
            </a:r>
            <a:r>
              <a:rPr lang="en-GB" sz="2400" b="1">
                <a:effectLst/>
                <a:latin typeface="Arial"/>
                <a:ea typeface="Calibri"/>
                <a:cs typeface="Arial"/>
              </a:rPr>
              <a:t>pdate – Core Placement process</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sz="1800">
              <a:ea typeface="Calibri"/>
              <a:cs typeface="Times New Roman"/>
            </a:endParaRPr>
          </a:p>
        </p:txBody>
      </p:sp>
      <p:sp>
        <p:nvSpPr>
          <p:cNvPr id="2" name="TextBox 1">
            <a:extLst>
              <a:ext uri="{FF2B5EF4-FFF2-40B4-BE49-F238E27FC236}">
                <a16:creationId xmlns:a16="http://schemas.microsoft.com/office/drawing/2014/main" id="{F30E41EE-6206-CDA5-D87A-4E196C01F2BD}"/>
              </a:ext>
            </a:extLst>
          </p:cNvPr>
          <p:cNvSpPr txBox="1"/>
          <p:nvPr/>
        </p:nvSpPr>
        <p:spPr>
          <a:xfrm>
            <a:off x="8270247" y="62914"/>
            <a:ext cx="8706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solidFill>
                <a:srgbClr val="0000FF"/>
              </a:solidFill>
              <a:latin typeface="Calibri"/>
              <a:cs typeface="Calibri"/>
            </a:endParaRPr>
          </a:p>
        </p:txBody>
      </p:sp>
      <p:pic>
        <p:nvPicPr>
          <p:cNvPr id="3" name="Picture 2" descr="A diagram of a market management process&#10;&#10;Description automatically generated">
            <a:extLst>
              <a:ext uri="{FF2B5EF4-FFF2-40B4-BE49-F238E27FC236}">
                <a16:creationId xmlns:a16="http://schemas.microsoft.com/office/drawing/2014/main" id="{B07219EE-4088-9F91-8B88-82886689DF9C}"/>
              </a:ext>
            </a:extLst>
          </p:cNvPr>
          <p:cNvPicPr>
            <a:picLocks noChangeAspect="1"/>
          </p:cNvPicPr>
          <p:nvPr/>
        </p:nvPicPr>
        <p:blipFill>
          <a:blip r:embed="rId2"/>
          <a:stretch>
            <a:fillRect/>
          </a:stretch>
        </p:blipFill>
        <p:spPr>
          <a:xfrm>
            <a:off x="1683559" y="836121"/>
            <a:ext cx="5776882" cy="1827969"/>
          </a:xfrm>
          <a:prstGeom prst="rect">
            <a:avLst/>
          </a:prstGeom>
        </p:spPr>
      </p:pic>
      <p:graphicFrame>
        <p:nvGraphicFramePr>
          <p:cNvPr id="7" name="Table 7">
            <a:extLst>
              <a:ext uri="{FF2B5EF4-FFF2-40B4-BE49-F238E27FC236}">
                <a16:creationId xmlns:a16="http://schemas.microsoft.com/office/drawing/2014/main" id="{6AE17D2B-E767-1448-E251-CB5C117AD58C}"/>
              </a:ext>
            </a:extLst>
          </p:cNvPr>
          <p:cNvGraphicFramePr>
            <a:graphicFrameLocks noGrp="1"/>
          </p:cNvGraphicFramePr>
          <p:nvPr>
            <p:extLst>
              <p:ext uri="{D42A27DB-BD31-4B8C-83A1-F6EECF244321}">
                <p14:modId xmlns:p14="http://schemas.microsoft.com/office/powerpoint/2010/main" val="1188688817"/>
              </p:ext>
            </p:extLst>
          </p:nvPr>
        </p:nvGraphicFramePr>
        <p:xfrm>
          <a:off x="675863" y="2748721"/>
          <a:ext cx="7665060" cy="2746407"/>
        </p:xfrm>
        <a:graphic>
          <a:graphicData uri="http://schemas.openxmlformats.org/drawingml/2006/table">
            <a:tbl>
              <a:tblPr firstRow="1" bandRow="1">
                <a:tableStyleId>{5C22544A-7EE6-4342-B048-85BDC9FD1C3A}</a:tableStyleId>
              </a:tblPr>
              <a:tblGrid>
                <a:gridCol w="1781091">
                  <a:extLst>
                    <a:ext uri="{9D8B030D-6E8A-4147-A177-3AD203B41FA5}">
                      <a16:colId xmlns:a16="http://schemas.microsoft.com/office/drawing/2014/main" val="142259623"/>
                    </a:ext>
                  </a:extLst>
                </a:gridCol>
                <a:gridCol w="1407381">
                  <a:extLst>
                    <a:ext uri="{9D8B030D-6E8A-4147-A177-3AD203B41FA5}">
                      <a16:colId xmlns:a16="http://schemas.microsoft.com/office/drawing/2014/main" val="2667756131"/>
                    </a:ext>
                  </a:extLst>
                </a:gridCol>
                <a:gridCol w="1410564">
                  <a:extLst>
                    <a:ext uri="{9D8B030D-6E8A-4147-A177-3AD203B41FA5}">
                      <a16:colId xmlns:a16="http://schemas.microsoft.com/office/drawing/2014/main" val="3584316032"/>
                    </a:ext>
                  </a:extLst>
                </a:gridCol>
                <a:gridCol w="1533012">
                  <a:extLst>
                    <a:ext uri="{9D8B030D-6E8A-4147-A177-3AD203B41FA5}">
                      <a16:colId xmlns:a16="http://schemas.microsoft.com/office/drawing/2014/main" val="3162767963"/>
                    </a:ext>
                  </a:extLst>
                </a:gridCol>
                <a:gridCol w="1533012">
                  <a:extLst>
                    <a:ext uri="{9D8B030D-6E8A-4147-A177-3AD203B41FA5}">
                      <a16:colId xmlns:a16="http://schemas.microsoft.com/office/drawing/2014/main" val="2016242678"/>
                    </a:ext>
                  </a:extLst>
                </a:gridCol>
              </a:tblGrid>
              <a:tr h="623781">
                <a:tc>
                  <a:txBody>
                    <a:bodyPr/>
                    <a:lstStyle/>
                    <a:p>
                      <a:endParaRPr lang="en-GB"/>
                    </a:p>
                  </a:txBody>
                  <a:tcPr/>
                </a:tc>
                <a:tc>
                  <a:txBody>
                    <a:bodyPr/>
                    <a:lstStyle/>
                    <a:p>
                      <a:pPr algn="ctr"/>
                      <a:r>
                        <a:rPr lang="en-GB" sz="1600"/>
                        <a:t>Requirements Discovered</a:t>
                      </a:r>
                    </a:p>
                  </a:txBody>
                  <a:tcPr/>
                </a:tc>
                <a:tc>
                  <a:txBody>
                    <a:bodyPr/>
                    <a:lstStyle/>
                    <a:p>
                      <a:pPr algn="ctr"/>
                      <a:r>
                        <a:rPr lang="en-GB" sz="1600"/>
                        <a:t>Designs Agreed</a:t>
                      </a:r>
                    </a:p>
                  </a:txBody>
                  <a:tcPr/>
                </a:tc>
                <a:tc>
                  <a:txBody>
                    <a:bodyPr/>
                    <a:lstStyle/>
                    <a:p>
                      <a:pPr algn="ctr"/>
                      <a:r>
                        <a:rPr lang="en-GB" sz="1600"/>
                        <a:t>Development complete</a:t>
                      </a:r>
                    </a:p>
                  </a:txBody>
                  <a:tcPr/>
                </a:tc>
                <a:tc>
                  <a:txBody>
                    <a:bodyPr/>
                    <a:lstStyle/>
                    <a:p>
                      <a:pPr algn="ctr"/>
                      <a:r>
                        <a:rPr lang="en-GB" sz="1600"/>
                        <a:t>SW Testing Complete</a:t>
                      </a:r>
                    </a:p>
                  </a:txBody>
                  <a:tcPr/>
                </a:tc>
                <a:extLst>
                  <a:ext uri="{0D108BD9-81ED-4DB2-BD59-A6C34878D82A}">
                    <a16:rowId xmlns:a16="http://schemas.microsoft.com/office/drawing/2014/main" val="1499416015"/>
                  </a:ext>
                </a:extLst>
              </a:tr>
              <a:tr h="558120">
                <a:tc>
                  <a:txBody>
                    <a:bodyPr/>
                    <a:lstStyle/>
                    <a:p>
                      <a:pPr algn="r"/>
                      <a:r>
                        <a:rPr lang="en-GB" sz="1400">
                          <a:solidFill>
                            <a:schemeClr val="bg1"/>
                          </a:solidFill>
                        </a:rPr>
                        <a:t>Create New Referral</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596730"/>
                  </a:ext>
                </a:extLst>
              </a:tr>
              <a:tr h="399438">
                <a:tc>
                  <a:txBody>
                    <a:bodyPr/>
                    <a:lstStyle/>
                    <a:p>
                      <a:pPr algn="r"/>
                      <a:r>
                        <a:rPr lang="en-GB" sz="1400">
                          <a:solidFill>
                            <a:schemeClr val="bg1"/>
                          </a:solidFill>
                        </a:rPr>
                        <a:t>View referral</a:t>
                      </a:r>
                    </a:p>
                    <a:p>
                      <a:pPr algn="r"/>
                      <a:endParaRPr lang="en-GB" sz="1400">
                        <a:solidFill>
                          <a:schemeClr val="bg1"/>
                        </a:solidFill>
                      </a:endParaRP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1687956"/>
                  </a:ext>
                </a:extLst>
              </a:tr>
              <a:tr h="528186">
                <a:tc>
                  <a:txBody>
                    <a:bodyPr/>
                    <a:lstStyle/>
                    <a:p>
                      <a:pPr algn="r"/>
                      <a:r>
                        <a:rPr lang="en-GB" sz="1400">
                          <a:solidFill>
                            <a:schemeClr val="bg1"/>
                          </a:solidFill>
                        </a:rPr>
                        <a:t>Manage Workstack</a:t>
                      </a: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94059554"/>
                  </a:ext>
                </a:extLst>
              </a:tr>
              <a:tr h="399438">
                <a:tc>
                  <a:txBody>
                    <a:bodyPr/>
                    <a:lstStyle/>
                    <a:p>
                      <a:pPr algn="r"/>
                      <a:r>
                        <a:rPr lang="en-GB" sz="1400">
                          <a:solidFill>
                            <a:schemeClr val="bg1"/>
                          </a:solidFill>
                        </a:rPr>
                        <a:t>Respond &amp; Action</a:t>
                      </a:r>
                    </a:p>
                    <a:p>
                      <a:pPr algn="r"/>
                      <a:endParaRPr lang="en-GB" sz="1400">
                        <a:solidFill>
                          <a:schemeClr val="bg1"/>
                        </a:solidFill>
                      </a:endParaRPr>
                    </a:p>
                  </a:txBody>
                  <a:tcPr>
                    <a:solidFill>
                      <a:schemeClr val="accent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0849507"/>
                  </a:ext>
                </a:extLst>
              </a:tr>
            </a:tbl>
          </a:graphicData>
        </a:graphic>
      </p:graphicFrame>
      <p:pic>
        <p:nvPicPr>
          <p:cNvPr id="9" name="Graphic 8" descr="Arrow circle with solid fill">
            <a:extLst>
              <a:ext uri="{FF2B5EF4-FFF2-40B4-BE49-F238E27FC236}">
                <a16:creationId xmlns:a16="http://schemas.microsoft.com/office/drawing/2014/main" id="{A0B9E2D9-D695-715A-6115-A38311ADF1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6481" y="4475234"/>
            <a:ext cx="406157" cy="406157"/>
          </a:xfrm>
          <a:prstGeom prst="rect">
            <a:avLst/>
          </a:prstGeom>
        </p:spPr>
      </p:pic>
      <p:pic>
        <p:nvPicPr>
          <p:cNvPr id="11" name="Graphic 10" descr="Badge Tick1 with solid fill">
            <a:extLst>
              <a:ext uri="{FF2B5EF4-FFF2-40B4-BE49-F238E27FC236}">
                <a16:creationId xmlns:a16="http://schemas.microsoft.com/office/drawing/2014/main" id="{AFDE1AC7-49D9-DB0B-0F59-0AE118EF62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3453255"/>
            <a:ext cx="341227" cy="341227"/>
          </a:xfrm>
          <a:prstGeom prst="rect">
            <a:avLst/>
          </a:prstGeom>
        </p:spPr>
      </p:pic>
      <p:pic>
        <p:nvPicPr>
          <p:cNvPr id="12" name="Graphic 11" descr="Badge Tick1 with solid fill">
            <a:extLst>
              <a:ext uri="{FF2B5EF4-FFF2-40B4-BE49-F238E27FC236}">
                <a16:creationId xmlns:a16="http://schemas.microsoft.com/office/drawing/2014/main" id="{04E4CEFB-AC2B-A036-99EE-DC250F7183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4036936"/>
            <a:ext cx="341227" cy="341227"/>
          </a:xfrm>
          <a:prstGeom prst="rect">
            <a:avLst/>
          </a:prstGeom>
        </p:spPr>
      </p:pic>
      <p:pic>
        <p:nvPicPr>
          <p:cNvPr id="13" name="Graphic 12" descr="Badge Tick1 with solid fill">
            <a:extLst>
              <a:ext uri="{FF2B5EF4-FFF2-40B4-BE49-F238E27FC236}">
                <a16:creationId xmlns:a16="http://schemas.microsoft.com/office/drawing/2014/main" id="{CE4A689C-CE0E-AA9F-C2F7-A1C1C6630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4508627"/>
            <a:ext cx="341227" cy="341227"/>
          </a:xfrm>
          <a:prstGeom prst="rect">
            <a:avLst/>
          </a:prstGeom>
        </p:spPr>
      </p:pic>
      <p:pic>
        <p:nvPicPr>
          <p:cNvPr id="14" name="Graphic 13" descr="Badge Tick1 with solid fill">
            <a:extLst>
              <a:ext uri="{FF2B5EF4-FFF2-40B4-BE49-F238E27FC236}">
                <a16:creationId xmlns:a16="http://schemas.microsoft.com/office/drawing/2014/main" id="{D16E9077-E85D-D047-447D-62D8A8AA17E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130" y="5031315"/>
            <a:ext cx="341227" cy="341227"/>
          </a:xfrm>
          <a:prstGeom prst="rect">
            <a:avLst/>
          </a:prstGeom>
        </p:spPr>
      </p:pic>
      <p:pic>
        <p:nvPicPr>
          <p:cNvPr id="15" name="Graphic 14" descr="Badge Tick1 with solid fill">
            <a:extLst>
              <a:ext uri="{FF2B5EF4-FFF2-40B4-BE49-F238E27FC236}">
                <a16:creationId xmlns:a16="http://schemas.microsoft.com/office/drawing/2014/main" id="{DA9E8B45-D893-3545-93BC-2EA4132206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3195" y="3453256"/>
            <a:ext cx="341227" cy="341227"/>
          </a:xfrm>
          <a:prstGeom prst="rect">
            <a:avLst/>
          </a:prstGeom>
        </p:spPr>
      </p:pic>
      <p:pic>
        <p:nvPicPr>
          <p:cNvPr id="16" name="Graphic 15" descr="Badge Tick1 with solid fill">
            <a:extLst>
              <a:ext uri="{FF2B5EF4-FFF2-40B4-BE49-F238E27FC236}">
                <a16:creationId xmlns:a16="http://schemas.microsoft.com/office/drawing/2014/main" id="{76183A23-288E-4448-6E97-1CAADC91D17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0300" y="3477109"/>
            <a:ext cx="341227" cy="341227"/>
          </a:xfrm>
          <a:prstGeom prst="rect">
            <a:avLst/>
          </a:prstGeom>
        </p:spPr>
      </p:pic>
      <p:pic>
        <p:nvPicPr>
          <p:cNvPr id="18" name="Graphic 17" descr="Badge Tick1 with solid fill">
            <a:extLst>
              <a:ext uri="{FF2B5EF4-FFF2-40B4-BE49-F238E27FC236}">
                <a16:creationId xmlns:a16="http://schemas.microsoft.com/office/drawing/2014/main" id="{6E27229D-9EB3-9F84-D0C2-BFCECC6C2A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0300" y="4036936"/>
            <a:ext cx="341227" cy="341227"/>
          </a:xfrm>
          <a:prstGeom prst="rect">
            <a:avLst/>
          </a:prstGeom>
        </p:spPr>
      </p:pic>
      <p:pic>
        <p:nvPicPr>
          <p:cNvPr id="19" name="Graphic 18" descr="Badge Tick1 with solid fill">
            <a:extLst>
              <a:ext uri="{FF2B5EF4-FFF2-40B4-BE49-F238E27FC236}">
                <a16:creationId xmlns:a16="http://schemas.microsoft.com/office/drawing/2014/main" id="{33B10023-FBC1-7DD0-453D-BCF05C572B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3195" y="4036936"/>
            <a:ext cx="341227" cy="341227"/>
          </a:xfrm>
          <a:prstGeom prst="rect">
            <a:avLst/>
          </a:prstGeom>
        </p:spPr>
      </p:pic>
      <p:pic>
        <p:nvPicPr>
          <p:cNvPr id="20" name="Graphic 19" descr="Arrow circle with solid fill">
            <a:extLst>
              <a:ext uri="{FF2B5EF4-FFF2-40B4-BE49-F238E27FC236}">
                <a16:creationId xmlns:a16="http://schemas.microsoft.com/office/drawing/2014/main" id="{6E80FCEF-3B85-12F4-FCC7-8419BAA86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7835" y="5046456"/>
            <a:ext cx="406157" cy="406157"/>
          </a:xfrm>
          <a:prstGeom prst="rect">
            <a:avLst/>
          </a:prstGeom>
        </p:spPr>
      </p:pic>
      <p:sp>
        <p:nvSpPr>
          <p:cNvPr id="22" name="TextBox 21">
            <a:extLst>
              <a:ext uri="{FF2B5EF4-FFF2-40B4-BE49-F238E27FC236}">
                <a16:creationId xmlns:a16="http://schemas.microsoft.com/office/drawing/2014/main" id="{31E4E449-F201-91AC-3860-2707FE7A9AFA}"/>
              </a:ext>
            </a:extLst>
          </p:cNvPr>
          <p:cNvSpPr txBox="1"/>
          <p:nvPr/>
        </p:nvSpPr>
        <p:spPr>
          <a:xfrm>
            <a:off x="4748168" y="4732671"/>
            <a:ext cx="338554" cy="276999"/>
          </a:xfrm>
          <a:prstGeom prst="rect">
            <a:avLst/>
          </a:prstGeom>
          <a:noFill/>
        </p:spPr>
        <p:txBody>
          <a:bodyPr wrap="none" rtlCol="0">
            <a:spAutoFit/>
          </a:bodyPr>
          <a:lstStyle/>
          <a:p>
            <a:r>
              <a:rPr lang="en-GB" sz="1200">
                <a:solidFill>
                  <a:schemeClr val="tx2"/>
                </a:solidFill>
              </a:rPr>
              <a:t>LA</a:t>
            </a:r>
          </a:p>
        </p:txBody>
      </p:sp>
      <p:sp>
        <p:nvSpPr>
          <p:cNvPr id="23" name="TextBox 22">
            <a:extLst>
              <a:ext uri="{FF2B5EF4-FFF2-40B4-BE49-F238E27FC236}">
                <a16:creationId xmlns:a16="http://schemas.microsoft.com/office/drawing/2014/main" id="{CDE3E267-61A1-C4A1-5E3C-EC3495E7BE6F}"/>
              </a:ext>
            </a:extLst>
          </p:cNvPr>
          <p:cNvSpPr txBox="1"/>
          <p:nvPr/>
        </p:nvSpPr>
        <p:spPr>
          <a:xfrm>
            <a:off x="6173274" y="4588443"/>
            <a:ext cx="710451" cy="276999"/>
          </a:xfrm>
          <a:prstGeom prst="rect">
            <a:avLst/>
          </a:prstGeom>
          <a:noFill/>
        </p:spPr>
        <p:txBody>
          <a:bodyPr wrap="none" rtlCol="0">
            <a:spAutoFit/>
          </a:bodyPr>
          <a:lstStyle/>
          <a:p>
            <a:r>
              <a:rPr lang="en-GB" sz="1200">
                <a:solidFill>
                  <a:schemeClr val="tx2"/>
                </a:solidFill>
              </a:rPr>
              <a:t>Provider</a:t>
            </a:r>
          </a:p>
        </p:txBody>
      </p:sp>
      <p:pic>
        <p:nvPicPr>
          <p:cNvPr id="24" name="Graphic 23" descr="Arrow circle with solid fill">
            <a:extLst>
              <a:ext uri="{FF2B5EF4-FFF2-40B4-BE49-F238E27FC236}">
                <a16:creationId xmlns:a16="http://schemas.microsoft.com/office/drawing/2014/main" id="{B5B4AA33-4649-5517-917A-01F05F9EB0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2271" y="4004471"/>
            <a:ext cx="406157" cy="406157"/>
          </a:xfrm>
          <a:prstGeom prst="rect">
            <a:avLst/>
          </a:prstGeom>
        </p:spPr>
      </p:pic>
      <p:pic>
        <p:nvPicPr>
          <p:cNvPr id="26" name="Graphic 25" descr="Badge Tick1 with solid fill">
            <a:extLst>
              <a:ext uri="{FF2B5EF4-FFF2-40B4-BE49-F238E27FC236}">
                <a16:creationId xmlns:a16="http://schemas.microsoft.com/office/drawing/2014/main" id="{4D176854-5A61-93A0-D6BC-1299D5DF71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7153" y="4456326"/>
            <a:ext cx="363809" cy="363809"/>
          </a:xfrm>
          <a:prstGeom prst="rect">
            <a:avLst/>
          </a:prstGeom>
        </p:spPr>
      </p:pic>
      <p:sp>
        <p:nvSpPr>
          <p:cNvPr id="27" name="TextBox 26">
            <a:extLst>
              <a:ext uri="{FF2B5EF4-FFF2-40B4-BE49-F238E27FC236}">
                <a16:creationId xmlns:a16="http://schemas.microsoft.com/office/drawing/2014/main" id="{C3AE1A5D-913A-D694-3821-3A891F932490}"/>
              </a:ext>
            </a:extLst>
          </p:cNvPr>
          <p:cNvSpPr txBox="1"/>
          <p:nvPr/>
        </p:nvSpPr>
        <p:spPr>
          <a:xfrm>
            <a:off x="3804699" y="4726942"/>
            <a:ext cx="710451" cy="276999"/>
          </a:xfrm>
          <a:prstGeom prst="rect">
            <a:avLst/>
          </a:prstGeom>
          <a:noFill/>
        </p:spPr>
        <p:txBody>
          <a:bodyPr wrap="none" rtlCol="0">
            <a:spAutoFit/>
          </a:bodyPr>
          <a:lstStyle/>
          <a:p>
            <a:r>
              <a:rPr lang="en-GB" sz="1200">
                <a:solidFill>
                  <a:schemeClr val="tx2"/>
                </a:solidFill>
              </a:rPr>
              <a:t>Provider</a:t>
            </a:r>
          </a:p>
        </p:txBody>
      </p:sp>
      <p:pic>
        <p:nvPicPr>
          <p:cNvPr id="4" name="Graphic 3" descr="Badge Tick1 with solid fill">
            <a:extLst>
              <a:ext uri="{FF2B5EF4-FFF2-40B4-BE49-F238E27FC236}">
                <a16:creationId xmlns:a16="http://schemas.microsoft.com/office/drawing/2014/main" id="{E01E85CE-218A-DF38-263A-CF08D97B99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8633" y="3453255"/>
            <a:ext cx="341227" cy="341227"/>
          </a:xfrm>
          <a:prstGeom prst="rect">
            <a:avLst/>
          </a:prstGeom>
        </p:spPr>
      </p:pic>
      <p:pic>
        <p:nvPicPr>
          <p:cNvPr id="6" name="Graphic 5" descr="Badge Tick1 with solid fill">
            <a:extLst>
              <a:ext uri="{FF2B5EF4-FFF2-40B4-BE49-F238E27FC236}">
                <a16:creationId xmlns:a16="http://schemas.microsoft.com/office/drawing/2014/main" id="{81C531C9-1EF9-628F-BF3E-FFC155C9C1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2029" y="4456325"/>
            <a:ext cx="363809" cy="363809"/>
          </a:xfrm>
          <a:prstGeom prst="rect">
            <a:avLst/>
          </a:prstGeom>
        </p:spPr>
      </p:pic>
      <p:pic>
        <p:nvPicPr>
          <p:cNvPr id="8" name="Graphic 7" descr="Arrow circle with solid fill">
            <a:extLst>
              <a:ext uri="{FF2B5EF4-FFF2-40B4-BE49-F238E27FC236}">
                <a16:creationId xmlns:a16="http://schemas.microsoft.com/office/drawing/2014/main" id="{1EDFE7B2-0BA4-6D96-C678-D15E15F10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5042" y="5023189"/>
            <a:ext cx="406157" cy="406157"/>
          </a:xfrm>
          <a:prstGeom prst="rect">
            <a:avLst/>
          </a:prstGeom>
        </p:spPr>
      </p:pic>
    </p:spTree>
    <p:extLst>
      <p:ext uri="{BB962C8B-B14F-4D97-AF65-F5344CB8AC3E}">
        <p14:creationId xmlns:p14="http://schemas.microsoft.com/office/powerpoint/2010/main" val="93659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20147" y="1964191"/>
            <a:ext cx="5190302" cy="523563"/>
          </a:xfrm>
        </p:spPr>
        <p:txBody>
          <a:bodyPr lIns="91440" tIns="45720" rIns="91440" bIns="45720" anchor="t"/>
          <a:lstStyle/>
          <a:p>
            <a:pPr>
              <a:spcBef>
                <a:spcPts val="0"/>
              </a:spcBef>
            </a:pPr>
            <a:r>
              <a:rPr lang="en-GB" sz="2800" b="1">
                <a:latin typeface="Arial"/>
                <a:ea typeface="+mn-ea"/>
                <a:cs typeface="Arial"/>
              </a:rPr>
              <a:t>Manage Referral</a:t>
            </a:r>
            <a:br>
              <a:rPr lang="en-GB" sz="2800" b="1">
                <a:latin typeface="Arial"/>
                <a:ea typeface="+mn-ea"/>
                <a:cs typeface="Arial"/>
              </a:rPr>
            </a:br>
            <a:r>
              <a:rPr lang="en-GB" sz="2800" b="1">
                <a:latin typeface="Arial"/>
                <a:ea typeface="+mn-ea"/>
                <a:cs typeface="Arial"/>
              </a:rPr>
              <a:t>- Provider actions</a:t>
            </a:r>
            <a:endParaRPr lang="en-US">
              <a:ea typeface="+mn-ea"/>
            </a:endParaRPr>
          </a:p>
          <a:p>
            <a:pPr algn="l"/>
            <a:endParaRPr lang="en-GB" sz="2800" b="1">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8B15A45B-D7FD-77DF-3547-DD06C34449C3}"/>
              </a:ext>
            </a:extLst>
          </p:cNvPr>
          <p:cNvCxnSpPr>
            <a:cxnSpLocks/>
            <a:endCxn id="7" idx="1"/>
          </p:cNvCxnSpPr>
          <p:nvPr/>
        </p:nvCxnSpPr>
        <p:spPr>
          <a:xfrm>
            <a:off x="1739215"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5" name="Graphic 4" descr="Ui Ux with solid fill">
            <a:extLst>
              <a:ext uri="{FF2B5EF4-FFF2-40B4-BE49-F238E27FC236}">
                <a16:creationId xmlns:a16="http://schemas.microsoft.com/office/drawing/2014/main" id="{3C62AC0E-591A-BB8A-74F3-EFD301BFE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5700" y="3101275"/>
            <a:ext cx="987306" cy="987306"/>
          </a:xfrm>
          <a:prstGeom prst="rect">
            <a:avLst/>
          </a:prstGeom>
        </p:spPr>
      </p:pic>
      <p:pic>
        <p:nvPicPr>
          <p:cNvPr id="7" name="Graphic 6" descr="Architecture with solid fill">
            <a:extLst>
              <a:ext uri="{FF2B5EF4-FFF2-40B4-BE49-F238E27FC236}">
                <a16:creationId xmlns:a16="http://schemas.microsoft.com/office/drawing/2014/main" id="{6BF00E24-030F-8806-736E-BF3107C0A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284" y="3336662"/>
            <a:ext cx="524242" cy="524242"/>
          </a:xfrm>
          <a:prstGeom prst="rect">
            <a:avLst/>
          </a:prstGeom>
        </p:spPr>
      </p:pic>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5988" y="3382390"/>
            <a:ext cx="432786" cy="432786"/>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3025967" y="3594928"/>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57437" y="3327427"/>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1379648" y="3781927"/>
            <a:ext cx="718210" cy="276999"/>
          </a:xfrm>
          <a:prstGeom prst="rect">
            <a:avLst/>
          </a:prstGeom>
          <a:noFill/>
        </p:spPr>
        <p:txBody>
          <a:bodyPr wrap="none" rtlCol="0">
            <a:spAutoFit/>
          </a:bodyPr>
          <a:lstStyle/>
          <a:p>
            <a:r>
              <a:rPr lang="en-GB" sz="1200">
                <a:solidFill>
                  <a:schemeClr val="bg1">
                    <a:lumMod val="65000"/>
                  </a:schemeClr>
                </a:solidFill>
              </a:rPr>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2522214" y="3781927"/>
            <a:ext cx="604653"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3990860" y="3950081"/>
            <a:ext cx="711477" cy="276999"/>
          </a:xfrm>
          <a:prstGeom prst="rect">
            <a:avLst/>
          </a:prstGeom>
          <a:noFill/>
        </p:spPr>
        <p:txBody>
          <a:bodyPr wrap="none" rtlCol="0">
            <a:spAutoFit/>
          </a:bodyPr>
          <a:lstStyle/>
          <a:p>
            <a:r>
              <a:rPr lang="en-GB" sz="1200" b="1"/>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5624479" y="3815176"/>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4765671" y="3598783"/>
            <a:ext cx="872069" cy="385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966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1888641" y="2007000"/>
            <a:ext cx="5361538" cy="1080079"/>
          </a:xfrm>
        </p:spPr>
        <p:txBody>
          <a:bodyPr lIns="91440" tIns="45720" rIns="91440" bIns="45720" anchor="t"/>
          <a:lstStyle/>
          <a:p>
            <a:pPr>
              <a:spcBef>
                <a:spcPts val="0"/>
              </a:spcBef>
            </a:pPr>
            <a:r>
              <a:rPr lang="en-GB" sz="2800" b="1">
                <a:latin typeface="Arial"/>
                <a:ea typeface="+mn-ea"/>
                <a:cs typeface="Arial"/>
              </a:rPr>
              <a:t>Fostering Research</a:t>
            </a:r>
            <a:br>
              <a:rPr lang="en-GB" sz="2800" b="1">
                <a:latin typeface="Arial"/>
                <a:ea typeface="+mn-ea"/>
                <a:cs typeface="Arial"/>
              </a:rPr>
            </a:br>
            <a:r>
              <a:rPr lang="en-GB" sz="2800" b="1">
                <a:latin typeface="Arial"/>
                <a:ea typeface="+mn-ea"/>
                <a:cs typeface="Arial"/>
              </a:rPr>
              <a:t>- </a:t>
            </a:r>
            <a:r>
              <a:rPr lang="en-GB" sz="2400" b="1">
                <a:solidFill>
                  <a:schemeClr val="tx2"/>
                </a:solidFill>
                <a:latin typeface="Arial"/>
                <a:ea typeface="+mn-ea"/>
                <a:cs typeface="Arial"/>
              </a:rPr>
              <a:t>Make an Offer</a:t>
            </a:r>
          </a:p>
          <a:p>
            <a:pPr algn="l"/>
            <a:endParaRPr lang="en-GB" sz="2800" b="1">
              <a:latin typeface="Arial" panose="020B0604020202020204" pitchFamily="34" charset="0"/>
              <a:ea typeface="+mn-ea"/>
              <a:cs typeface="Arial" panose="020B0604020202020204" pitchFamily="34" charset="0"/>
            </a:endParaRPr>
          </a:p>
        </p:txBody>
      </p:sp>
      <p:pic>
        <p:nvPicPr>
          <p:cNvPr id="9" name="Graphic 8" descr="Magnifying glass with solid fill">
            <a:extLst>
              <a:ext uri="{FF2B5EF4-FFF2-40B4-BE49-F238E27FC236}">
                <a16:creationId xmlns:a16="http://schemas.microsoft.com/office/drawing/2014/main" id="{8CE18E1A-6893-EA2E-0267-5BD69B2BE0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382" y="3342480"/>
            <a:ext cx="625631" cy="625631"/>
          </a:xfrm>
          <a:prstGeom prst="rect">
            <a:avLst/>
          </a:prstGeom>
        </p:spPr>
      </p:pic>
      <p:cxnSp>
        <p:nvCxnSpPr>
          <p:cNvPr id="13" name="Straight Connector 12">
            <a:extLst>
              <a:ext uri="{FF2B5EF4-FFF2-40B4-BE49-F238E27FC236}">
                <a16:creationId xmlns:a16="http://schemas.microsoft.com/office/drawing/2014/main" id="{48306E6F-2A47-2726-BB05-CD04C45EEF2A}"/>
              </a:ext>
            </a:extLst>
          </p:cNvPr>
          <p:cNvCxnSpPr>
            <a:cxnSpLocks/>
          </p:cNvCxnSpPr>
          <p:nvPr/>
        </p:nvCxnSpPr>
        <p:spPr>
          <a:xfrm>
            <a:off x="5113538" y="3657841"/>
            <a:ext cx="845488"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Graphic 15" descr="Clipboard Mixed with solid fill">
            <a:extLst>
              <a:ext uri="{FF2B5EF4-FFF2-40B4-BE49-F238E27FC236}">
                <a16:creationId xmlns:a16="http://schemas.microsoft.com/office/drawing/2014/main" id="{96B1FD2C-945F-6B45-0978-8C8E30FA3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9603" y="3386486"/>
            <a:ext cx="524242" cy="524242"/>
          </a:xfrm>
          <a:prstGeom prst="rect">
            <a:avLst/>
          </a:prstGeom>
        </p:spPr>
      </p:pic>
      <p:sp>
        <p:nvSpPr>
          <p:cNvPr id="17" name="TextBox 16">
            <a:extLst>
              <a:ext uri="{FF2B5EF4-FFF2-40B4-BE49-F238E27FC236}">
                <a16:creationId xmlns:a16="http://schemas.microsoft.com/office/drawing/2014/main" id="{307EE5EF-3A74-592C-5867-6E5E90EA1A40}"/>
              </a:ext>
            </a:extLst>
          </p:cNvPr>
          <p:cNvSpPr txBox="1"/>
          <p:nvPr/>
        </p:nvSpPr>
        <p:spPr>
          <a:xfrm>
            <a:off x="3181814" y="3840986"/>
            <a:ext cx="822789" cy="307777"/>
          </a:xfrm>
          <a:prstGeom prst="rect">
            <a:avLst/>
          </a:prstGeom>
          <a:noFill/>
        </p:spPr>
        <p:txBody>
          <a:bodyPr wrap="none" rtlCol="0">
            <a:spAutoFit/>
          </a:bodyPr>
          <a:lstStyle/>
          <a:p>
            <a:r>
              <a:rPr lang="en-GB" sz="1400" b="1"/>
              <a:t>Discover</a:t>
            </a:r>
          </a:p>
        </p:txBody>
      </p:sp>
      <p:sp>
        <p:nvSpPr>
          <p:cNvPr id="18" name="TextBox 17">
            <a:extLst>
              <a:ext uri="{FF2B5EF4-FFF2-40B4-BE49-F238E27FC236}">
                <a16:creationId xmlns:a16="http://schemas.microsoft.com/office/drawing/2014/main" id="{B2E53B3D-26CF-92AC-3C68-89E8719155EE}"/>
              </a:ext>
            </a:extLst>
          </p:cNvPr>
          <p:cNvSpPr txBox="1"/>
          <p:nvPr/>
        </p:nvSpPr>
        <p:spPr>
          <a:xfrm>
            <a:off x="4518948" y="3874234"/>
            <a:ext cx="615874" cy="276999"/>
          </a:xfrm>
          <a:prstGeom prst="rect">
            <a:avLst/>
          </a:prstGeom>
          <a:noFill/>
        </p:spPr>
        <p:txBody>
          <a:bodyPr wrap="none" rtlCol="0">
            <a:spAutoFit/>
          </a:bodyPr>
          <a:lstStyle/>
          <a:p>
            <a:r>
              <a:rPr lang="en-GB" sz="1200">
                <a:solidFill>
                  <a:schemeClr val="bg1">
                    <a:lumMod val="65000"/>
                  </a:schemeClr>
                </a:solidFill>
              </a:rPr>
              <a:t>Design</a:t>
            </a:r>
          </a:p>
        </p:txBody>
      </p:sp>
      <p:sp>
        <p:nvSpPr>
          <p:cNvPr id="19" name="TextBox 18">
            <a:extLst>
              <a:ext uri="{FF2B5EF4-FFF2-40B4-BE49-F238E27FC236}">
                <a16:creationId xmlns:a16="http://schemas.microsoft.com/office/drawing/2014/main" id="{8CD99986-6CBF-0BC8-D347-F3D9EA5F63E7}"/>
              </a:ext>
            </a:extLst>
          </p:cNvPr>
          <p:cNvSpPr txBox="1"/>
          <p:nvPr/>
        </p:nvSpPr>
        <p:spPr>
          <a:xfrm>
            <a:off x="5923702" y="3848657"/>
            <a:ext cx="696986" cy="276999"/>
          </a:xfrm>
          <a:prstGeom prst="rect">
            <a:avLst/>
          </a:prstGeom>
          <a:noFill/>
        </p:spPr>
        <p:txBody>
          <a:bodyPr wrap="none" rtlCol="0">
            <a:spAutoFit/>
          </a:bodyPr>
          <a:lstStyle/>
          <a:p>
            <a:r>
              <a:rPr lang="en-GB" sz="1200">
                <a:solidFill>
                  <a:schemeClr val="bg1">
                    <a:lumMod val="65000"/>
                  </a:schemeClr>
                </a:solidFill>
              </a:rPr>
              <a:t>Develop</a:t>
            </a:r>
          </a:p>
        </p:txBody>
      </p:sp>
      <p:sp>
        <p:nvSpPr>
          <p:cNvPr id="20" name="TextBox 19">
            <a:extLst>
              <a:ext uri="{FF2B5EF4-FFF2-40B4-BE49-F238E27FC236}">
                <a16:creationId xmlns:a16="http://schemas.microsoft.com/office/drawing/2014/main" id="{9485676E-57DC-105A-0AAC-3EB76BB4F8BB}"/>
              </a:ext>
            </a:extLst>
          </p:cNvPr>
          <p:cNvSpPr txBox="1"/>
          <p:nvPr/>
        </p:nvSpPr>
        <p:spPr>
          <a:xfrm>
            <a:off x="7426645" y="3874235"/>
            <a:ext cx="457200" cy="276999"/>
          </a:xfrm>
          <a:prstGeom prst="rect">
            <a:avLst/>
          </a:prstGeom>
          <a:noFill/>
        </p:spPr>
        <p:txBody>
          <a:bodyPr wrap="square" rtlCol="0">
            <a:spAutoFit/>
          </a:bodyPr>
          <a:lstStyle/>
          <a:p>
            <a:r>
              <a:rPr lang="en-GB" sz="1200">
                <a:solidFill>
                  <a:schemeClr val="bg1">
                    <a:lumMod val="65000"/>
                  </a:schemeClr>
                </a:solidFill>
              </a:rPr>
              <a:t>Test</a:t>
            </a:r>
          </a:p>
        </p:txBody>
      </p:sp>
      <p:cxnSp>
        <p:nvCxnSpPr>
          <p:cNvPr id="23" name="Straight Connector 22">
            <a:extLst>
              <a:ext uri="{FF2B5EF4-FFF2-40B4-BE49-F238E27FC236}">
                <a16:creationId xmlns:a16="http://schemas.microsoft.com/office/drawing/2014/main" id="{44D7B05D-47D2-DD99-3827-3925F4C85973}"/>
              </a:ext>
            </a:extLst>
          </p:cNvPr>
          <p:cNvCxnSpPr>
            <a:cxnSpLocks/>
          </p:cNvCxnSpPr>
          <p:nvPr/>
        </p:nvCxnSpPr>
        <p:spPr>
          <a:xfrm>
            <a:off x="6567837" y="3657842"/>
            <a:ext cx="872069" cy="3855"/>
          </a:xfrm>
          <a:prstGeom prst="line">
            <a:avLst/>
          </a:prstGeom>
        </p:spPr>
        <p:style>
          <a:lnRef idx="3">
            <a:schemeClr val="accent2"/>
          </a:lnRef>
          <a:fillRef idx="0">
            <a:schemeClr val="accent2"/>
          </a:fillRef>
          <a:effectRef idx="2">
            <a:schemeClr val="accent2"/>
          </a:effectRef>
          <a:fontRef idx="minor">
            <a:schemeClr val="tx1"/>
          </a:fontRef>
        </p:style>
      </p:cxnSp>
      <p:pic>
        <p:nvPicPr>
          <p:cNvPr id="3" name="Graphic 2" descr="Ui Ux with solid fill">
            <a:extLst>
              <a:ext uri="{FF2B5EF4-FFF2-40B4-BE49-F238E27FC236}">
                <a16:creationId xmlns:a16="http://schemas.microsoft.com/office/drawing/2014/main" id="{E0A5D8E5-139A-658D-0E95-E978E3E82F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3595" y="3462763"/>
            <a:ext cx="457200" cy="457200"/>
          </a:xfrm>
          <a:prstGeom prst="rect">
            <a:avLst/>
          </a:prstGeom>
        </p:spPr>
      </p:pic>
      <p:cxnSp>
        <p:nvCxnSpPr>
          <p:cNvPr id="6" name="Straight Connector 5">
            <a:extLst>
              <a:ext uri="{FF2B5EF4-FFF2-40B4-BE49-F238E27FC236}">
                <a16:creationId xmlns:a16="http://schemas.microsoft.com/office/drawing/2014/main" id="{624FB9D2-6A7B-5EEC-870C-39C05D6BCFF4}"/>
              </a:ext>
            </a:extLst>
          </p:cNvPr>
          <p:cNvCxnSpPr>
            <a:cxnSpLocks/>
          </p:cNvCxnSpPr>
          <p:nvPr/>
        </p:nvCxnSpPr>
        <p:spPr>
          <a:xfrm>
            <a:off x="3874696" y="3650834"/>
            <a:ext cx="644252" cy="8924"/>
          </a:xfrm>
          <a:prstGeom prst="line">
            <a:avLst/>
          </a:prstGeom>
        </p:spPr>
        <p:style>
          <a:lnRef idx="3">
            <a:schemeClr val="accent2"/>
          </a:lnRef>
          <a:fillRef idx="0">
            <a:schemeClr val="accent2"/>
          </a:fillRef>
          <a:effectRef idx="2">
            <a:schemeClr val="accent2"/>
          </a:effectRef>
          <a:fontRef idx="minor">
            <a:schemeClr val="tx1"/>
          </a:fontRef>
        </p:style>
      </p:cxnSp>
      <p:pic>
        <p:nvPicPr>
          <p:cNvPr id="4" name="Graphic 3" descr="Architecture with solid fill">
            <a:extLst>
              <a:ext uri="{FF2B5EF4-FFF2-40B4-BE49-F238E27FC236}">
                <a16:creationId xmlns:a16="http://schemas.microsoft.com/office/drawing/2014/main" id="{83634514-D59C-45AB-CE93-60A795C7BE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2700" y="3395721"/>
            <a:ext cx="524242" cy="524242"/>
          </a:xfrm>
          <a:prstGeom prst="rect">
            <a:avLst/>
          </a:prstGeom>
        </p:spPr>
      </p:pic>
    </p:spTree>
    <p:extLst>
      <p:ext uri="{BB962C8B-B14F-4D97-AF65-F5344CB8AC3E}">
        <p14:creationId xmlns:p14="http://schemas.microsoft.com/office/powerpoint/2010/main" val="49565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C50FDF-7DB8-FA6C-CE92-9A4AB5FCD649}"/>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pPr>
            <a:r>
              <a:rPr lang="en-GB" sz="2800" b="1">
                <a:latin typeface="Arial"/>
                <a:ea typeface="+mn-ea"/>
                <a:cs typeface="Arial"/>
              </a:rPr>
              <a:t>User Research Sessions Overview</a:t>
            </a:r>
            <a:endParaRPr lang="en-GB" sz="2800" b="1">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2CF457A-6BD7-158F-A844-3D238F91287C}"/>
              </a:ext>
            </a:extLst>
          </p:cNvPr>
          <p:cNvSpPr txBox="1"/>
          <p:nvPr/>
        </p:nvSpPr>
        <p:spPr>
          <a:xfrm>
            <a:off x="1375456" y="1108275"/>
            <a:ext cx="3396644" cy="35496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dirty="0">
                <a:latin typeface="Calibri"/>
                <a:ea typeface="Calibri"/>
                <a:cs typeface="Calibri"/>
              </a:rPr>
              <a:t>During Sprint 11 we spoke to </a:t>
            </a:r>
            <a:r>
              <a:rPr lang="en-GB" sz="1600" b="1" dirty="0">
                <a:latin typeface="Calibri"/>
                <a:ea typeface="Calibri"/>
                <a:cs typeface="Calibri"/>
              </a:rPr>
              <a:t>four fostering providers. One large provider </a:t>
            </a:r>
            <a:r>
              <a:rPr lang="en-GB" sz="1600" dirty="0">
                <a:latin typeface="Calibri"/>
                <a:ea typeface="Calibri"/>
                <a:cs typeface="Calibri"/>
              </a:rPr>
              <a:t>(managing over 450 homes), </a:t>
            </a:r>
            <a:r>
              <a:rPr lang="en-GB" sz="1600" b="1" dirty="0">
                <a:latin typeface="Calibri"/>
                <a:ea typeface="Calibri"/>
                <a:cs typeface="Calibri"/>
              </a:rPr>
              <a:t>one medium </a:t>
            </a:r>
            <a:r>
              <a:rPr lang="en-GB" sz="1600" dirty="0">
                <a:latin typeface="Calibri"/>
                <a:ea typeface="Calibri"/>
                <a:cs typeface="Calibri"/>
              </a:rPr>
              <a:t>(managing 100+) </a:t>
            </a:r>
            <a:r>
              <a:rPr lang="en-GB" sz="1600" b="1" dirty="0">
                <a:latin typeface="Calibri"/>
                <a:ea typeface="Calibri"/>
                <a:cs typeface="Calibri"/>
              </a:rPr>
              <a:t>and two smaller</a:t>
            </a:r>
            <a:r>
              <a:rPr lang="en-GB" sz="1600" dirty="0">
                <a:latin typeface="Calibri"/>
                <a:ea typeface="Calibri"/>
                <a:cs typeface="Calibri"/>
              </a:rPr>
              <a:t> providers managing less than 40 each. We also included the feedback of the fostering provider we spoke to in sprint 10, in our findings.</a:t>
            </a:r>
            <a:endParaRPr lang="en-GB" sz="1600" b="1" dirty="0">
              <a:latin typeface="Calibri"/>
              <a:ea typeface="Calibri"/>
              <a:cs typeface="Calibri"/>
            </a:endParaRPr>
          </a:p>
          <a:p>
            <a:pPr>
              <a:spcBef>
                <a:spcPts val="1000"/>
              </a:spcBef>
              <a:spcAft>
                <a:spcPts val="0"/>
              </a:spcAft>
            </a:pPr>
            <a:r>
              <a:rPr lang="en-GB" sz="1600" dirty="0">
                <a:latin typeface="Calibri"/>
                <a:cs typeface="Calibri"/>
              </a:rPr>
              <a:t>Collectively we have spoken to 24 providers and 20 local authority placement officers across all 14 local authorities over the last 11 sprints </a:t>
            </a:r>
            <a:endParaRPr lang="en-GB" sz="1600" dirty="0">
              <a:cs typeface="Calibri"/>
            </a:endParaRPr>
          </a:p>
          <a:p>
            <a:pPr>
              <a:spcBef>
                <a:spcPts val="1000"/>
              </a:spcBef>
              <a:spcAft>
                <a:spcPts val="0"/>
              </a:spcAft>
            </a:pPr>
            <a:endParaRPr lang="en-GB" sz="1600" dirty="0">
              <a:latin typeface="Calibri"/>
              <a:ea typeface="Calibri"/>
              <a:cs typeface="Calibri"/>
            </a:endParaRPr>
          </a:p>
        </p:txBody>
      </p:sp>
      <p:sp>
        <p:nvSpPr>
          <p:cNvPr id="3" name="TextBox 2">
            <a:extLst>
              <a:ext uri="{FF2B5EF4-FFF2-40B4-BE49-F238E27FC236}">
                <a16:creationId xmlns:a16="http://schemas.microsoft.com/office/drawing/2014/main" id="{14CB6822-AACF-C563-9445-3567864A7C70}"/>
              </a:ext>
            </a:extLst>
          </p:cNvPr>
          <p:cNvSpPr txBox="1"/>
          <p:nvPr/>
        </p:nvSpPr>
        <p:spPr>
          <a:xfrm>
            <a:off x="4863343" y="1068978"/>
            <a:ext cx="3751414" cy="47910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dirty="0">
                <a:latin typeface="Calibri"/>
                <a:cs typeface="Arial"/>
              </a:rPr>
              <a:t>Each user research prototype testing session took place over Teams and lasted approx. 60 minutes. </a:t>
            </a:r>
          </a:p>
          <a:p>
            <a:pPr>
              <a:spcBef>
                <a:spcPts val="1000"/>
              </a:spcBef>
              <a:spcAft>
                <a:spcPts val="0"/>
              </a:spcAft>
            </a:pPr>
            <a:r>
              <a:rPr lang="en-GB" sz="1600" dirty="0">
                <a:latin typeface="Calibri"/>
                <a:cs typeface="Arial"/>
              </a:rPr>
              <a:t>During these sessions we asked fostering providers to complete various scenarios to test making a provisional offer, then finalising the offer on referrals that they had matched.</a:t>
            </a:r>
          </a:p>
          <a:p>
            <a:pPr>
              <a:spcBef>
                <a:spcPts val="1000"/>
              </a:spcBef>
              <a:spcAft>
                <a:spcPts val="0"/>
              </a:spcAft>
            </a:pPr>
            <a:r>
              <a:rPr lang="en-GB" sz="1600" dirty="0">
                <a:latin typeface="Calibri"/>
                <a:cs typeface="Arial"/>
              </a:rPr>
              <a:t>The fostering providers are given a web link to a prototype which they then operate themselves, giving a realistic feel to what it will be like to use the portal.</a:t>
            </a:r>
            <a:endParaRPr lang="en-GB" sz="1600" dirty="0">
              <a:latin typeface="Calibri"/>
              <a:ea typeface="Calibri"/>
              <a:cs typeface="Arial"/>
            </a:endParaRPr>
          </a:p>
          <a:p>
            <a:pPr>
              <a:spcBef>
                <a:spcPts val="1000"/>
              </a:spcBef>
              <a:spcAft>
                <a:spcPts val="0"/>
              </a:spcAft>
            </a:pPr>
            <a:r>
              <a:rPr lang="en-GB" sz="1600" dirty="0">
                <a:latin typeface="Calibri"/>
                <a:cs typeface="Arial"/>
              </a:rPr>
              <a:t>These scenarios helped us to understand how easy they find these tasks and how the prototype designs support or conflict their current processes.</a:t>
            </a:r>
            <a:endParaRPr lang="en-GB" dirty="0"/>
          </a:p>
          <a:p>
            <a:pPr>
              <a:spcBef>
                <a:spcPts val="1000"/>
              </a:spcBef>
              <a:spcAft>
                <a:spcPts val="0"/>
              </a:spcAft>
            </a:pPr>
            <a:endParaRPr lang="en-GB" sz="1600" dirty="0">
              <a:latin typeface="Calibri"/>
              <a:ea typeface="Calibri"/>
              <a:cs typeface="Calibri"/>
            </a:endParaRPr>
          </a:p>
        </p:txBody>
      </p:sp>
      <p:sp>
        <p:nvSpPr>
          <p:cNvPr id="7" name="Oval 6">
            <a:extLst>
              <a:ext uri="{FF2B5EF4-FFF2-40B4-BE49-F238E27FC236}">
                <a16:creationId xmlns:a16="http://schemas.microsoft.com/office/drawing/2014/main" id="{37D4562D-DB2F-BF59-E9B2-F230CFCDA187}"/>
              </a:ext>
            </a:extLst>
          </p:cNvPr>
          <p:cNvSpPr/>
          <p:nvPr/>
        </p:nvSpPr>
        <p:spPr>
          <a:xfrm>
            <a:off x="323528" y="1335422"/>
            <a:ext cx="960685" cy="96068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t>4</a:t>
            </a:r>
            <a:r>
              <a:rPr lang="en-GB" sz="1200" b="1"/>
              <a:t>(+1)</a:t>
            </a:r>
          </a:p>
        </p:txBody>
      </p:sp>
      <p:sp>
        <p:nvSpPr>
          <p:cNvPr id="8" name="Oval 7">
            <a:extLst>
              <a:ext uri="{FF2B5EF4-FFF2-40B4-BE49-F238E27FC236}">
                <a16:creationId xmlns:a16="http://schemas.microsoft.com/office/drawing/2014/main" id="{5C46B995-D5A8-221C-9462-97105A59B265}"/>
              </a:ext>
            </a:extLst>
          </p:cNvPr>
          <p:cNvSpPr/>
          <p:nvPr/>
        </p:nvSpPr>
        <p:spPr>
          <a:xfrm>
            <a:off x="323527" y="3235906"/>
            <a:ext cx="960685" cy="96068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t>44</a:t>
            </a:r>
          </a:p>
        </p:txBody>
      </p:sp>
      <p:sp>
        <p:nvSpPr>
          <p:cNvPr id="9" name="Speech Bubble: Oval 8">
            <a:extLst>
              <a:ext uri="{FF2B5EF4-FFF2-40B4-BE49-F238E27FC236}">
                <a16:creationId xmlns:a16="http://schemas.microsoft.com/office/drawing/2014/main" id="{42FA1C0A-A098-0821-01A2-20C910244640}"/>
              </a:ext>
            </a:extLst>
          </p:cNvPr>
          <p:cNvSpPr/>
          <p:nvPr/>
        </p:nvSpPr>
        <p:spPr>
          <a:xfrm>
            <a:off x="994757" y="4379558"/>
            <a:ext cx="3577243" cy="960685"/>
          </a:xfrm>
          <a:prstGeom prst="wedgeEllipseCallout">
            <a:avLst>
              <a:gd name="adj1" fmla="val -41023"/>
              <a:gd name="adj2" fmla="val 7576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6"/>
                </a:solidFill>
              </a:rPr>
              <a:t>thank you!</a:t>
            </a:r>
          </a:p>
        </p:txBody>
      </p:sp>
    </p:spTree>
    <p:extLst>
      <p:ext uri="{BB962C8B-B14F-4D97-AF65-F5344CB8AC3E}">
        <p14:creationId xmlns:p14="http://schemas.microsoft.com/office/powerpoint/2010/main" val="92364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2CF457A-6BD7-158F-A844-3D238F91287C}"/>
              </a:ext>
            </a:extLst>
          </p:cNvPr>
          <p:cNvSpPr txBox="1"/>
          <p:nvPr/>
        </p:nvSpPr>
        <p:spPr>
          <a:xfrm>
            <a:off x="361662" y="1315562"/>
            <a:ext cx="5037652" cy="454483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sz="1600" b="1">
                <a:latin typeface="Calibri"/>
                <a:cs typeface="Calibri"/>
              </a:rPr>
              <a:t>In the first scenario fostering providers were asked to  imagine that they had seen referral AM: Female 16y and that they would like to make provisional offer.</a:t>
            </a:r>
            <a:endParaRPr lang="en-GB" sz="1600" b="1">
              <a:latin typeface="Calibri"/>
              <a:ea typeface="Calibri"/>
              <a:cs typeface="Calibri"/>
            </a:endParaRPr>
          </a:p>
          <a:p>
            <a:pPr>
              <a:spcBef>
                <a:spcPts val="1000"/>
              </a:spcBef>
              <a:spcAft>
                <a:spcPts val="0"/>
              </a:spcAft>
            </a:pPr>
            <a:r>
              <a:rPr lang="en-GB" sz="1600" b="1">
                <a:latin typeface="Calibri"/>
                <a:ea typeface="Calibri"/>
                <a:cs typeface="Calibri"/>
              </a:rPr>
              <a:t>All users were able to quickly navigate to the correct referral and make a provisional offer. </a:t>
            </a:r>
          </a:p>
          <a:p>
            <a:pPr>
              <a:spcBef>
                <a:spcPts val="1000"/>
              </a:spcBef>
              <a:spcAft>
                <a:spcPts val="0"/>
              </a:spcAft>
            </a:pPr>
            <a:r>
              <a:rPr lang="en-GB" sz="1600">
                <a:latin typeface="Calibri"/>
                <a:ea typeface="Calibri"/>
                <a:cs typeface="Calibri"/>
              </a:rPr>
              <a:t>However, in their current processes most providers would get to provisional offer stage by having off portal exchanges, a mix of phone calls, meetings online and in-person before they felt comfortable making an offer (of any sort). </a:t>
            </a:r>
          </a:p>
          <a:p>
            <a:pPr>
              <a:spcBef>
                <a:spcPts val="1000"/>
              </a:spcBef>
              <a:spcAft>
                <a:spcPts val="0"/>
              </a:spcAft>
            </a:pPr>
            <a:r>
              <a:rPr lang="en-GB" sz="1600">
                <a:latin typeface="Calibri"/>
                <a:ea typeface="Calibri"/>
                <a:cs typeface="Calibri"/>
              </a:rPr>
              <a:t>Because there was no existing process that matched our ‘provisional offer’ scenario most fostering providers felt it wasn’t aligned to their existing process and felt uncomfortable providing such a high level of information at that stage.</a:t>
            </a:r>
          </a:p>
          <a:p>
            <a:pPr>
              <a:spcBef>
                <a:spcPts val="1000"/>
              </a:spcBef>
              <a:spcAft>
                <a:spcPts val="0"/>
              </a:spcAft>
            </a:pPr>
            <a:endParaRPr lang="en-GB" sz="1600">
              <a:latin typeface="Calibri"/>
              <a:ea typeface="Calibri"/>
              <a:cs typeface="Calibri"/>
            </a:endParaRPr>
          </a:p>
        </p:txBody>
      </p:sp>
      <p:pic>
        <p:nvPicPr>
          <p:cNvPr id="3" name="Picture 2" descr="A green and white rectangular sign with black text&#10;&#10;Description automatically generated">
            <a:extLst>
              <a:ext uri="{FF2B5EF4-FFF2-40B4-BE49-F238E27FC236}">
                <a16:creationId xmlns:a16="http://schemas.microsoft.com/office/drawing/2014/main" id="{1BC9DF70-1CBC-3F38-876F-2B4F07A14756}"/>
              </a:ext>
            </a:extLst>
          </p:cNvPr>
          <p:cNvPicPr>
            <a:picLocks noChangeAspect="1"/>
          </p:cNvPicPr>
          <p:nvPr/>
        </p:nvPicPr>
        <p:blipFill>
          <a:blip r:embed="rId3"/>
          <a:stretch>
            <a:fillRect/>
          </a:stretch>
        </p:blipFill>
        <p:spPr>
          <a:xfrm>
            <a:off x="6062968" y="274638"/>
            <a:ext cx="2372687" cy="1479231"/>
          </a:xfrm>
          <a:prstGeom prst="rect">
            <a:avLst/>
          </a:prstGeom>
        </p:spPr>
      </p:pic>
      <p:sp>
        <p:nvSpPr>
          <p:cNvPr id="5" name="Title 1">
            <a:extLst>
              <a:ext uri="{FF2B5EF4-FFF2-40B4-BE49-F238E27FC236}">
                <a16:creationId xmlns:a16="http://schemas.microsoft.com/office/drawing/2014/main" id="{4FA53CAD-25A1-4BBC-7E0E-882F7EE651C3}"/>
              </a:ext>
            </a:extLst>
          </p:cNvPr>
          <p:cNvSpPr txBox="1">
            <a:spLocks/>
          </p:cNvSpPr>
          <p:nvPr/>
        </p:nvSpPr>
        <p:spPr>
          <a:xfrm>
            <a:off x="323528" y="274638"/>
            <a:ext cx="7992888" cy="764049"/>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0"/>
              </a:spcAft>
            </a:pPr>
            <a:r>
              <a:rPr lang="en-GB" sz="2800" b="1">
                <a:latin typeface="Arial"/>
                <a:ea typeface="+mn-ea"/>
                <a:cs typeface="Arial"/>
              </a:rPr>
              <a:t>Fostering Providers</a:t>
            </a:r>
          </a:p>
          <a:p>
            <a:pPr algn="l">
              <a:spcBef>
                <a:spcPts val="0"/>
              </a:spcBef>
              <a:spcAft>
                <a:spcPts val="0"/>
              </a:spcAft>
            </a:pPr>
            <a:r>
              <a:rPr lang="en-GB" sz="1800" b="1">
                <a:solidFill>
                  <a:srgbClr val="000000"/>
                </a:solidFill>
                <a:effectLst/>
                <a:latin typeface="Arial Nova"/>
                <a:ea typeface="Arial Nova" panose="020B0504020202020204" pitchFamily="34" charset="0"/>
                <a:cs typeface="Arial Nova" panose="020B0504020202020204" pitchFamily="34" charset="0"/>
              </a:rPr>
              <a:t>Scenario</a:t>
            </a:r>
            <a:r>
              <a:rPr lang="en-GB" sz="1800" b="1">
                <a:solidFill>
                  <a:srgbClr val="000000"/>
                </a:solidFill>
                <a:latin typeface="Arial Nova"/>
                <a:ea typeface="Arial Nova" panose="020B0504020202020204" pitchFamily="34" charset="0"/>
                <a:cs typeface="Arial Nova" panose="020B0504020202020204" pitchFamily="34" charset="0"/>
              </a:rPr>
              <a:t> 1 </a:t>
            </a:r>
            <a:r>
              <a:rPr lang="en-GB" sz="1800" b="1">
                <a:solidFill>
                  <a:srgbClr val="000000"/>
                </a:solidFill>
                <a:effectLst/>
                <a:latin typeface="Arial Nova"/>
                <a:ea typeface="Arial Nova" panose="020B0504020202020204" pitchFamily="34" charset="0"/>
                <a:cs typeface="Arial Nova" panose="020B0504020202020204" pitchFamily="34" charset="0"/>
              </a:rPr>
              <a:t>– </a:t>
            </a:r>
            <a:r>
              <a:rPr lang="en-GB" sz="1800" b="1">
                <a:solidFill>
                  <a:srgbClr val="000000"/>
                </a:solidFill>
                <a:latin typeface="Arial Nova"/>
                <a:ea typeface="Arial Nova" panose="020B0504020202020204" pitchFamily="34" charset="0"/>
                <a:cs typeface="Arial Nova" panose="020B0504020202020204" pitchFamily="34" charset="0"/>
              </a:rPr>
              <a:t>Making a provisional offer</a:t>
            </a:r>
            <a:endParaRPr lang="en-US">
              <a:latin typeface="Arial Nova"/>
              <a:ea typeface="+mn-ea"/>
            </a:endParaRPr>
          </a:p>
        </p:txBody>
      </p:sp>
      <p:sp>
        <p:nvSpPr>
          <p:cNvPr id="2" name="TextBox 1">
            <a:extLst>
              <a:ext uri="{FF2B5EF4-FFF2-40B4-BE49-F238E27FC236}">
                <a16:creationId xmlns:a16="http://schemas.microsoft.com/office/drawing/2014/main" id="{D257395C-4E0A-C0AC-2690-E73E39B82CE2}"/>
              </a:ext>
            </a:extLst>
          </p:cNvPr>
          <p:cNvSpPr txBox="1"/>
          <p:nvPr/>
        </p:nvSpPr>
        <p:spPr>
          <a:xfrm>
            <a:off x="5595257" y="1951634"/>
            <a:ext cx="318708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Arial"/>
                <a:ea typeface="Calibri"/>
                <a:cs typeface="Arial"/>
              </a:rPr>
              <a:t>“From what I'm aware of, on the portal you would ask the questions and get a reply back - I'm not sure where the reply goes. I would email over to set up a meeting over Teams to discuss the child and whether we think it would be a good match. If the meeting's positive, we would usually set up a meeting between the carers and the child.”</a:t>
            </a:r>
          </a:p>
          <a:p>
            <a:endParaRPr lang="en-US" sz="1600" b="1" i="1">
              <a:solidFill>
                <a:schemeClr val="accent6">
                  <a:lumMod val="75000"/>
                </a:schemeClr>
              </a:solidFill>
              <a:latin typeface="Arial" panose="020B0604020202020204" pitchFamily="34" charset="0"/>
              <a:cs typeface="Arial" panose="020B0604020202020204" pitchFamily="34" charset="0"/>
            </a:endParaRPr>
          </a:p>
          <a:p>
            <a:r>
              <a:rPr lang="en-US" sz="1200">
                <a:latin typeface="Arial"/>
                <a:cs typeface="Calibri"/>
              </a:rPr>
              <a:t>- P217, Fostering provider</a:t>
            </a:r>
          </a:p>
        </p:txBody>
      </p:sp>
    </p:spTree>
    <p:extLst>
      <p:ext uri="{BB962C8B-B14F-4D97-AF65-F5344CB8AC3E}">
        <p14:creationId xmlns:p14="http://schemas.microsoft.com/office/powerpoint/2010/main" val="87893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Foster carer personal details</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92058" y="4705723"/>
            <a:ext cx="486848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a:solidFill>
                  <a:schemeClr val="accent6">
                    <a:lumMod val="75000"/>
                  </a:schemeClr>
                </a:solidFill>
                <a:latin typeface="+mj-lt"/>
                <a:ea typeface="Calibri"/>
                <a:cs typeface="Arial"/>
              </a:rPr>
              <a:t>“If they match, we will send a couple [of carer profiles] across and then the LA would make the decision themselves.”</a:t>
            </a:r>
          </a:p>
          <a:p>
            <a:r>
              <a:rPr lang="en-US" sz="1400">
                <a:latin typeface="Arial"/>
                <a:cs typeface="Calibri"/>
              </a:rPr>
              <a:t>- </a:t>
            </a:r>
            <a:r>
              <a:rPr lang="en-US" sz="1400">
                <a:latin typeface="Arial"/>
                <a:cs typeface="Arial"/>
              </a:rPr>
              <a:t>P166, Fostering provider</a:t>
            </a:r>
          </a:p>
        </p:txBody>
      </p:sp>
      <p:sp>
        <p:nvSpPr>
          <p:cNvPr id="7" name="TextBox 1">
            <a:extLst>
              <a:ext uri="{FF2B5EF4-FFF2-40B4-BE49-F238E27FC236}">
                <a16:creationId xmlns:a16="http://schemas.microsoft.com/office/drawing/2014/main" id="{0D735954-BE7A-ECA0-D12E-E6ADAF842964}"/>
              </a:ext>
            </a:extLst>
          </p:cNvPr>
          <p:cNvSpPr txBox="1"/>
          <p:nvPr/>
        </p:nvSpPr>
        <p:spPr>
          <a:xfrm>
            <a:off x="5249653" y="946179"/>
            <a:ext cx="3652044" cy="44114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Most providers mentioned sending a carer profile that would contain the detail needed at this stage</a:t>
            </a:r>
            <a:endParaRPr lang="en-GB" b="1">
              <a:cs typeface="Calibri"/>
            </a:endParaRPr>
          </a:p>
          <a:p>
            <a:pPr>
              <a:spcBef>
                <a:spcPts val="1000"/>
              </a:spcBef>
              <a:spcAft>
                <a:spcPts val="0"/>
              </a:spcAft>
            </a:pPr>
            <a:r>
              <a:rPr lang="en-GB" sz="1400">
                <a:latin typeface="Calibri"/>
                <a:cs typeface="Calibri"/>
              </a:rPr>
              <a:t>Two users highlighted that typically carers would be a couple rather than an individual, they questioned where they would add the information for a second carer. Another user commented that many households in the West Midlands speak more than one language, and questioned where they would be able to add a second language to the carer details.</a:t>
            </a:r>
          </a:p>
          <a:p>
            <a:pPr>
              <a:spcBef>
                <a:spcPts val="1000"/>
              </a:spcBef>
              <a:spcAft>
                <a:spcPts val="0"/>
              </a:spcAft>
            </a:pPr>
            <a:r>
              <a:rPr lang="en-GB" sz="1400">
                <a:latin typeface="Calibri"/>
                <a:cs typeface="Calibri"/>
              </a:rPr>
              <a:t>Two users commented that the information requested was more detail than they would usually provide at this stage for a provisional offer. They mentioned that they would only provide this level of detail in the form of a carer profile or a 'Form F', which they would send over if requested by the social worker.</a:t>
            </a:r>
            <a:endParaRPr lang="en-GB" sz="1400">
              <a:latin typeface="Calibri"/>
            </a:endParaRPr>
          </a:p>
        </p:txBody>
      </p:sp>
      <p:pic>
        <p:nvPicPr>
          <p:cNvPr id="4" name="Picture 3" descr="A screenshot of a computer&#10;&#10;Description automatically generated">
            <a:extLst>
              <a:ext uri="{FF2B5EF4-FFF2-40B4-BE49-F238E27FC236}">
                <a16:creationId xmlns:a16="http://schemas.microsoft.com/office/drawing/2014/main" id="{44CC3069-7F9D-B525-0A5D-177A980EDE87}"/>
              </a:ext>
            </a:extLst>
          </p:cNvPr>
          <p:cNvPicPr>
            <a:picLocks noChangeAspect="1"/>
          </p:cNvPicPr>
          <p:nvPr/>
        </p:nvPicPr>
        <p:blipFill rotWithShape="1">
          <a:blip r:embed="rId3"/>
          <a:srcRect r="229" b="31115"/>
          <a:stretch/>
        </p:blipFill>
        <p:spPr>
          <a:xfrm>
            <a:off x="563643" y="946179"/>
            <a:ext cx="4459598" cy="3611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717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B7B2-55A8-A985-FEDC-A017C211184B}"/>
              </a:ext>
            </a:extLst>
          </p:cNvPr>
          <p:cNvSpPr>
            <a:spLocks noGrp="1"/>
          </p:cNvSpPr>
          <p:nvPr>
            <p:ph type="title"/>
          </p:nvPr>
        </p:nvSpPr>
        <p:spPr>
          <a:xfrm>
            <a:off x="323528" y="274638"/>
            <a:ext cx="7992888" cy="764049"/>
          </a:xfrm>
        </p:spPr>
        <p:txBody>
          <a:bodyPr lIns="91440" tIns="45720" rIns="91440" bIns="45720" anchor="t"/>
          <a:lstStyle/>
          <a:p>
            <a:pPr algn="l">
              <a:spcBef>
                <a:spcPts val="0"/>
              </a:spcBef>
            </a:pPr>
            <a:r>
              <a:rPr lang="en-GB" sz="2800" b="1">
                <a:latin typeface="Arial"/>
                <a:ea typeface="+mn-ea"/>
                <a:cs typeface="Arial"/>
              </a:rPr>
              <a:t>Page: Contact details</a:t>
            </a:r>
            <a:endParaRPr lang="en-GB" sz="2800" b="1">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DC1422E-9B9A-4AAB-DC39-1851A6EA2A2A}"/>
              </a:ext>
            </a:extLst>
          </p:cNvPr>
          <p:cNvSpPr txBox="1"/>
          <p:nvPr/>
        </p:nvSpPr>
        <p:spPr>
          <a:xfrm>
            <a:off x="315252" y="4553449"/>
            <a:ext cx="85134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a:solidFill>
                  <a:schemeClr val="accent6">
                    <a:lumMod val="75000"/>
                  </a:schemeClr>
                </a:solidFill>
                <a:latin typeface="Arial"/>
                <a:ea typeface="Calibri"/>
                <a:cs typeface="Arial"/>
              </a:rPr>
              <a:t>“We probably wouldn't put the foster carers details, because sometimes our LA's will miss the agencies out of the loop. If there's direct contact between the carer and the LA. We'd probably only provide the carers contact details once we know the placement is going ahead, or if it's an emergency placement outside of office hours.”</a:t>
            </a:r>
            <a:endParaRPr lang="en-US" sz="1400" b="1" i="1">
              <a:solidFill>
                <a:schemeClr val="accent6">
                  <a:lumMod val="75000"/>
                </a:schemeClr>
              </a:solidFill>
              <a:latin typeface="Arial" panose="020B0604020202020204" pitchFamily="34" charset="0"/>
              <a:cs typeface="Arial" panose="020B0604020202020204" pitchFamily="34" charset="0"/>
            </a:endParaRPr>
          </a:p>
          <a:p>
            <a:r>
              <a:rPr lang="en-US" sz="1400">
                <a:latin typeface="Arial"/>
                <a:cs typeface="Calibri"/>
              </a:rPr>
              <a:t>- P166 fostering provider</a:t>
            </a:r>
          </a:p>
        </p:txBody>
      </p:sp>
      <p:sp>
        <p:nvSpPr>
          <p:cNvPr id="8" name="TextBox 7">
            <a:extLst>
              <a:ext uri="{FF2B5EF4-FFF2-40B4-BE49-F238E27FC236}">
                <a16:creationId xmlns:a16="http://schemas.microsoft.com/office/drawing/2014/main" id="{8F3749AF-9BCC-F3AC-7642-22446A2959B4}"/>
              </a:ext>
            </a:extLst>
          </p:cNvPr>
          <p:cNvSpPr txBox="1"/>
          <p:nvPr/>
        </p:nvSpPr>
        <p:spPr>
          <a:xfrm>
            <a:off x="5312229" y="534972"/>
            <a:ext cx="3516519" cy="46269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spcBef>
                <a:spcPts val="1000"/>
              </a:spcBef>
              <a:spcAft>
                <a:spcPts val="0"/>
              </a:spcAft>
            </a:pPr>
            <a:r>
              <a:rPr lang="en-GB" b="1">
                <a:latin typeface="Calibri"/>
                <a:cs typeface="Calibri"/>
              </a:rPr>
              <a:t>Providing full contact information would not happen at this stage</a:t>
            </a:r>
            <a:endParaRPr lang="en-GB" b="1">
              <a:cs typeface="Calibri"/>
            </a:endParaRPr>
          </a:p>
          <a:p>
            <a:pPr>
              <a:spcBef>
                <a:spcPts val="1000"/>
              </a:spcBef>
              <a:spcAft>
                <a:spcPts val="0"/>
              </a:spcAft>
            </a:pPr>
            <a:endParaRPr lang="en-GB" sz="1600" b="1">
              <a:solidFill>
                <a:srgbClr val="000000"/>
              </a:solidFill>
              <a:latin typeface="Calibri"/>
              <a:ea typeface="Calibri"/>
              <a:cs typeface="Calibri"/>
            </a:endParaRPr>
          </a:p>
          <a:p>
            <a:r>
              <a:rPr lang="en-US" sz="1400">
                <a:solidFill>
                  <a:srgbClr val="444444"/>
                </a:solidFill>
                <a:latin typeface="Calibri"/>
                <a:cs typeface="Calibri"/>
              </a:rPr>
              <a:t>All users were able to easily navigate to the carer details page.</a:t>
            </a:r>
            <a:br>
              <a:rPr lang="en-US" sz="1400"/>
            </a:br>
            <a:endParaRPr lang="en-US" sz="1400">
              <a:ea typeface="Calibri"/>
            </a:endParaRPr>
          </a:p>
          <a:p>
            <a:r>
              <a:rPr lang="en-US" sz="1400">
                <a:solidFill>
                  <a:srgbClr val="444444"/>
                </a:solidFill>
                <a:latin typeface="Calibri"/>
                <a:cs typeface="Calibri"/>
              </a:rPr>
              <a:t>Three users highlighted that they would not provide the carer's contact information without first getting their consent.</a:t>
            </a:r>
          </a:p>
          <a:p>
            <a:endParaRPr lang="en-US" sz="1400">
              <a:solidFill>
                <a:srgbClr val="444444"/>
              </a:solidFill>
              <a:latin typeface="Calibri"/>
              <a:cs typeface="Calibri"/>
            </a:endParaRPr>
          </a:p>
          <a:p>
            <a:r>
              <a:rPr lang="en-US" sz="1400">
                <a:solidFill>
                  <a:srgbClr val="444444"/>
                </a:solidFill>
                <a:latin typeface="Calibri"/>
                <a:cs typeface="Calibri"/>
              </a:rPr>
              <a:t>Two users also said they </a:t>
            </a:r>
            <a:r>
              <a:rPr lang="en-US" sz="1400" err="1">
                <a:solidFill>
                  <a:srgbClr val="444444"/>
                </a:solidFill>
                <a:latin typeface="Calibri"/>
                <a:cs typeface="Calibri"/>
              </a:rPr>
              <a:t>they</a:t>
            </a:r>
            <a:r>
              <a:rPr lang="en-US" sz="1400">
                <a:solidFill>
                  <a:srgbClr val="444444"/>
                </a:solidFill>
                <a:latin typeface="Calibri"/>
                <a:cs typeface="Calibri"/>
              </a:rPr>
              <a:t> would not usually provide a foster carer's contact details, as this could lead to the agency being left out of the loop in direct conversations between a foster carer and the Local Authority.</a:t>
            </a:r>
            <a:endParaRPr lang="en-US" sz="1400"/>
          </a:p>
          <a:p>
            <a:endParaRPr lang="en-US" sz="2000"/>
          </a:p>
          <a:p>
            <a:endParaRPr lang="en-GB" sz="1200">
              <a:solidFill>
                <a:srgbClr val="444444"/>
              </a:solidFill>
              <a:cs typeface="Calibri"/>
            </a:endParaRPr>
          </a:p>
          <a:p>
            <a:pPr>
              <a:spcBef>
                <a:spcPts val="1000"/>
              </a:spcBef>
              <a:spcAft>
                <a:spcPts val="0"/>
              </a:spcAft>
            </a:pPr>
            <a:endParaRPr lang="en-GB" sz="1200">
              <a:solidFill>
                <a:srgbClr val="444444"/>
              </a:solidFill>
              <a:cs typeface="Calibri"/>
            </a:endParaRPr>
          </a:p>
        </p:txBody>
      </p:sp>
      <p:pic>
        <p:nvPicPr>
          <p:cNvPr id="3" name="Picture 2" descr="A screenshot of a computer&#10;&#10;Description automatically generated">
            <a:extLst>
              <a:ext uri="{FF2B5EF4-FFF2-40B4-BE49-F238E27FC236}">
                <a16:creationId xmlns:a16="http://schemas.microsoft.com/office/drawing/2014/main" id="{AFC4BDCB-581B-4C15-0E00-B28F1DF5C402}"/>
              </a:ext>
            </a:extLst>
          </p:cNvPr>
          <p:cNvPicPr>
            <a:picLocks noChangeAspect="1"/>
          </p:cNvPicPr>
          <p:nvPr/>
        </p:nvPicPr>
        <p:blipFill>
          <a:blip r:embed="rId3"/>
          <a:stretch>
            <a:fillRect/>
          </a:stretch>
        </p:blipFill>
        <p:spPr>
          <a:xfrm>
            <a:off x="484197" y="933729"/>
            <a:ext cx="4572000" cy="3396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06373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e4ebdda1d6a48f635df6ad14bf01c5d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8db6ebfa1d28b25ac5efb3def3c6463a"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99ec418-d0cf-4391-90fa-7b8540b6e6a8">
      <UserInfo>
        <DisplayName>Keara Drumm</DisplayName>
        <AccountId>45</AccountId>
        <AccountType/>
      </UserInfo>
    </SharedWithUsers>
  </documentManagement>
</p:properties>
</file>

<file path=customXml/itemProps1.xml><?xml version="1.0" encoding="utf-8"?>
<ds:datastoreItem xmlns:ds="http://schemas.openxmlformats.org/officeDocument/2006/customXml" ds:itemID="{C209C420-71A9-4735-A32B-F94F50D0C06D}">
  <ds:schemaRefs>
    <ds:schemaRef ds:uri="http://schemas.microsoft.com/sharepoint/v3/contenttype/forms"/>
  </ds:schemaRefs>
</ds:datastoreItem>
</file>

<file path=customXml/itemProps2.xml><?xml version="1.0" encoding="utf-8"?>
<ds:datastoreItem xmlns:ds="http://schemas.openxmlformats.org/officeDocument/2006/customXml" ds:itemID="{E7F4D8A4-D888-4C6C-AE81-34C532A39F2D}">
  <ds:schemaRefs>
    <ds:schemaRef ds:uri="57e4a19d-5c10-49be-a954-679698bbb83e"/>
    <ds:schemaRef ds:uri="f99ec418-d0cf-4391-90fa-7b8540b6e6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82082538-7859-42E7-B1F4-1137497DA55D}">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57e4a19d-5c10-49be-a954-679698bbb83e"/>
    <ds:schemaRef ds:uri="http://purl.org/dc/terms/"/>
    <ds:schemaRef ds:uri="f99ec418-d0cf-4391-90fa-7b8540b6e6a8"/>
  </ds:schemaRefs>
</ds:datastoreItem>
</file>

<file path=docProps/app.xml><?xml version="1.0" encoding="utf-8"?>
<Properties xmlns="http://schemas.openxmlformats.org/officeDocument/2006/extended-properties" xmlns:vt="http://schemas.openxmlformats.org/officeDocument/2006/docPropsVTypes">
  <TotalTime>0</TotalTime>
  <Words>2695</Words>
  <Application>Microsoft Office PowerPoint</Application>
  <PresentationFormat>On-screen Show (4:3)</PresentationFormat>
  <Paragraphs>219</Paragraphs>
  <Slides>26</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Arial Nova</vt:lpstr>
      <vt:lpstr>Calibri</vt:lpstr>
      <vt:lpstr>1_Office Theme</vt:lpstr>
      <vt:lpstr>Custom Design</vt:lpstr>
      <vt:lpstr>1_Custom Design</vt:lpstr>
      <vt:lpstr>PowerPoint Presentation</vt:lpstr>
      <vt:lpstr>Agenda </vt:lpstr>
      <vt:lpstr>  Project Update – Core Placement process </vt:lpstr>
      <vt:lpstr>Manage Referral - Provider actions </vt:lpstr>
      <vt:lpstr>Fostering Research - Make an Offer </vt:lpstr>
      <vt:lpstr>PowerPoint Presentation</vt:lpstr>
      <vt:lpstr>PowerPoint Presentation</vt:lpstr>
      <vt:lpstr>Page: Foster carer personal details</vt:lpstr>
      <vt:lpstr>Page: Contact details</vt:lpstr>
      <vt:lpstr>Page: Carer's home</vt:lpstr>
      <vt:lpstr>Page: Transportation</vt:lpstr>
      <vt:lpstr>Page: Ofsted details</vt:lpstr>
      <vt:lpstr>Page: Supervising social worker</vt:lpstr>
      <vt:lpstr>Page: Date of admission </vt:lpstr>
      <vt:lpstr>Page: Costs  </vt:lpstr>
      <vt:lpstr>Page: Summary</vt:lpstr>
      <vt:lpstr>Page: Documents</vt:lpstr>
      <vt:lpstr>Page: Check Answers</vt:lpstr>
      <vt:lpstr>Page: Final page</vt:lpstr>
      <vt:lpstr>Summary: Observations/Final Thoughts</vt:lpstr>
      <vt:lpstr>Respond and action referrals - Make an offer </vt:lpstr>
      <vt:lpstr>Provider Registration &amp; Profile</vt:lpstr>
      <vt:lpstr>  Project Update – Provider Profile </vt:lpstr>
      <vt:lpstr>Provider Registration</vt:lpstr>
      <vt:lpstr>Provider Multiple Service Types</vt:lpstr>
      <vt:lpstr>Next steps </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lastModifiedBy>Ruth Grindley</cp:lastModifiedBy>
  <cp:revision>1</cp:revision>
  <cp:lastPrinted>2018-01-29T15:09:35Z</cp:lastPrinted>
  <dcterms:created xsi:type="dcterms:W3CDTF">2018-01-29T13:00:28Z</dcterms:created>
  <dcterms:modified xsi:type="dcterms:W3CDTF">2023-12-19T10:34:15Z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MSIP_Label_8f41158c-2b72-419a-8904-6eaa65702ef4_Enabled">
    <vt:lpwstr>true</vt:lpwstr>
  </property>
  <property fmtid="{D5CDD505-2E9C-101B-9397-08002B2CF9AE}" pid="4" name="MSIP_Label_8f41158c-2b72-419a-8904-6eaa65702ef4_SetDate">
    <vt:lpwstr>2023-07-17T16:35:23Z</vt:lpwstr>
  </property>
  <property fmtid="{D5CDD505-2E9C-101B-9397-08002B2CF9AE}" pid="5" name="MSIP_Label_8f41158c-2b72-419a-8904-6eaa65702ef4_Method">
    <vt:lpwstr>Privileged</vt:lpwstr>
  </property>
  <property fmtid="{D5CDD505-2E9C-101B-9397-08002B2CF9AE}" pid="6" name="MSIP_Label_8f41158c-2b72-419a-8904-6eaa65702ef4_Name">
    <vt:lpwstr>UNCLASSIFIED</vt:lpwstr>
  </property>
  <property fmtid="{D5CDD505-2E9C-101B-9397-08002B2CF9AE}" pid="7" name="MSIP_Label_8f41158c-2b72-419a-8904-6eaa65702ef4_SiteId">
    <vt:lpwstr>1d23ed27-6f11-4050-874b-7e04ca535809</vt:lpwstr>
  </property>
  <property fmtid="{D5CDD505-2E9C-101B-9397-08002B2CF9AE}" pid="8" name="MSIP_Label_8f41158c-2b72-419a-8904-6eaa65702ef4_ActionId">
    <vt:lpwstr>b50322e4-6f11-4d6a-a399-302bc93801f3</vt:lpwstr>
  </property>
  <property fmtid="{D5CDD505-2E9C-101B-9397-08002B2CF9AE}" pid="9" name="MSIP_Label_8f41158c-2b72-419a-8904-6eaa65702ef4_ContentBits">
    <vt:lpwstr>0</vt:lpwstr>
  </property>
  <property fmtid="{D5CDD505-2E9C-101B-9397-08002B2CF9AE}" pid="10" name="MediaServiceImageTags">
    <vt:lpwstr/>
  </property>
  <property fmtid="{D5CDD505-2E9C-101B-9397-08002B2CF9AE}" pid="11" name="MSIP_Label_a17471b1-27ab-4640-9264-e69a67407ca3_Enabled">
    <vt:lpwstr>true</vt:lpwstr>
  </property>
  <property fmtid="{D5CDD505-2E9C-101B-9397-08002B2CF9AE}" pid="12" name="MSIP_Label_a17471b1-27ab-4640-9264-e69a67407ca3_SetDate">
    <vt:lpwstr>2023-09-18T11:08:38Z</vt:lpwstr>
  </property>
  <property fmtid="{D5CDD505-2E9C-101B-9397-08002B2CF9AE}" pid="13" name="MSIP_Label_a17471b1-27ab-4640-9264-e69a67407ca3_Method">
    <vt:lpwstr>Standard</vt:lpwstr>
  </property>
  <property fmtid="{D5CDD505-2E9C-101B-9397-08002B2CF9AE}" pid="14" name="MSIP_Label_a17471b1-27ab-4640-9264-e69a67407ca3_Name">
    <vt:lpwstr>BCC - OFFICIAL</vt:lpwstr>
  </property>
  <property fmtid="{D5CDD505-2E9C-101B-9397-08002B2CF9AE}" pid="15" name="MSIP_Label_a17471b1-27ab-4640-9264-e69a67407ca3_SiteId">
    <vt:lpwstr>699ace67-d2e4-4bcd-b303-d2bbe2b9bbf1</vt:lpwstr>
  </property>
  <property fmtid="{D5CDD505-2E9C-101B-9397-08002B2CF9AE}" pid="16" name="MSIP_Label_a17471b1-27ab-4640-9264-e69a67407ca3_ActionId">
    <vt:lpwstr>343db0f2-ce14-4d01-a3b1-c65e0c8dba5a</vt:lpwstr>
  </property>
  <property fmtid="{D5CDD505-2E9C-101B-9397-08002B2CF9AE}" pid="17" name="MSIP_Label_a17471b1-27ab-4640-9264-e69a67407ca3_ContentBits">
    <vt:lpwstr>2</vt:lpwstr>
  </property>
  <property fmtid="{D5CDD505-2E9C-101B-9397-08002B2CF9AE}" pid="18" name="ClassificationContentMarkingFooterLocations">
    <vt:lpwstr>1_Office Theme:3\Custom Design:3\1_Custom Design:11</vt:lpwstr>
  </property>
  <property fmtid="{D5CDD505-2E9C-101B-9397-08002B2CF9AE}" pid="19" name="ClassificationContentMarkingFooterText">
    <vt:lpwstr>OFFICIAL</vt:lpwstr>
  </property>
</Properties>
</file>