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690" r:id="rId5"/>
    <p:sldMasterId id="2147483675" r:id="rId6"/>
  </p:sldMasterIdLst>
  <p:notesMasterIdLst>
    <p:notesMasterId r:id="rId13"/>
  </p:notesMasterIdLst>
  <p:sldIdLst>
    <p:sldId id="256" r:id="rId7"/>
    <p:sldId id="348" r:id="rId8"/>
    <p:sldId id="412" r:id="rId9"/>
    <p:sldId id="410" r:id="rId10"/>
    <p:sldId id="413" r:id="rId11"/>
    <p:sldId id="378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74A814-85A7-4CD8-7741-C052630EF8AC}" name="Isobel Roberts" initials="IR" userId="S::isobel.roberts_wearesnook.com#ext#@birminghamcitycouncil.onmicrosoft.com::c9bbec1f-f9a4-4f52-821e-62bc6329a61f" providerId="AD"/>
  <p188:author id="{CDF27C1B-6B99-D799-3F0B-54D6ABB0DBC3}" name="Anna Horton" initials="AH" userId="S::anna.horton_wearesnook.com#ext#@birminghamcitycouncil.onmicrosoft.com::d9baa173-7c4d-43a2-85ba-0d0ba619110d" providerId="AD"/>
  <p188:author id="{64641F61-F9D6-CE28-B79E-A48C6F14AD16}" name="Rebecca Partridge" initials="RP" userId="S::rebecca.partridge@wearesnook.com::463d8555-9502-4083-ac7c-62941da34c64" providerId="AD"/>
  <p188:author id="{9CADE661-3240-CBFA-FAFF-DB9777D809D0}" name="Anna Horton" initials="AH" userId="S::anna.horton@wearesnook.com::9d03c496-80f2-43be-bf70-b1b84f825a65" providerId="AD"/>
  <p188:author id="{DF3795AB-AAF1-31BF-111B-3911BE82EE9D}" name="Keara Drumm" initials="KD" userId="S::keara.drumm_wearesnook.com#ext#@birminghamcitycouncil.onmicrosoft.com::d7d44069-bd37-44c0-8ebc-6bfbf36dc5c0" providerId="AD"/>
  <p188:author id="{E68773D9-D746-D60C-8E15-DE2A9A20DBD2}" name="Isobel Roberts" initials="IR" userId="S::isobel.roberts@wearesnook.com::130f20c7-4e4f-4b85-bdae-198887248cec" providerId="AD"/>
  <p188:author id="{7D844CDA-90C5-BED7-89BB-3D772C093CD4}" name="Keara Drumm" initials="KD" userId="S::keara.drumm@wearesnook.com::114ddcd1-64c3-4f5b-b10d-1d715802b89f" providerId="AD"/>
  <p188:author id="{0596B0F3-4764-F807-561A-FE78B8542033}" name="Ruth Grindley" initials="RG" userId="S::ruth.grindley_wearesnook.com#ext#@birminghamcitycouncil.onmicrosoft.com::f9cbbc31-4959-4783-8560-1113c279ac6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th Grindley" initials="RG" lastIdx="1" clrIdx="0">
    <p:extLst>
      <p:ext uri="{19B8F6BF-5375-455C-9EA6-DF929625EA0E}">
        <p15:presenceInfo xmlns:p15="http://schemas.microsoft.com/office/powerpoint/2012/main" userId="S::ruth.grindley@wearesnook.com::8ac0e980-9047-4561-9a96-306f97305c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68013-E8F1-FD53-B15E-A6ADC5AC2F2A}" v="385" dt="2024-01-31T10:52:09.970"/>
    <p1510:client id="{327A113F-93AA-FC5F-CF72-DDE415A20631}" v="63" dt="2024-01-30T14:22:19.804"/>
    <p1510:client id="{FB3D0A7B-4967-E9D6-AF26-69C71389CDCF}" v="297" dt="2024-01-30T16:11:53.142"/>
    <p1510:client id="{FF9A4786-678B-4589-838F-05CCF0527A57}" v="10" vWet="12" dt="2024-01-31T10:51:42.6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McPherson" userId="S::karen.mcpherson_necsws.com#ext#@birminghamcitycouncil.onmicrosoft.com::2a9f0f23-b44d-4b86-844b-bf8170181fc9" providerId="AD" clId="Web-{FB3D0A7B-4967-E9D6-AF26-69C71389CDCF}"/>
    <pc:docChg chg="addSld delSld modSld sldOrd">
      <pc:chgData name="Karen McPherson" userId="S::karen.mcpherson_necsws.com#ext#@birminghamcitycouncil.onmicrosoft.com::2a9f0f23-b44d-4b86-844b-bf8170181fc9" providerId="AD" clId="Web-{FB3D0A7B-4967-E9D6-AF26-69C71389CDCF}" dt="2024-01-30T16:11:53.142" v="295" actId="20577"/>
      <pc:docMkLst>
        <pc:docMk/>
      </pc:docMkLst>
      <pc:sldChg chg="del">
        <pc:chgData name="Karen McPherson" userId="S::karen.mcpherson_necsws.com#ext#@birminghamcitycouncil.onmicrosoft.com::2a9f0f23-b44d-4b86-844b-bf8170181fc9" providerId="AD" clId="Web-{FB3D0A7B-4967-E9D6-AF26-69C71389CDCF}" dt="2024-01-30T14:25:23.056" v="0"/>
        <pc:sldMkLst>
          <pc:docMk/>
          <pc:sldMk cId="459661895" sldId="370"/>
        </pc:sldMkLst>
      </pc:sldChg>
      <pc:sldChg chg="del">
        <pc:chgData name="Karen McPherson" userId="S::karen.mcpherson_necsws.com#ext#@birminghamcitycouncil.onmicrosoft.com::2a9f0f23-b44d-4b86-844b-bf8170181fc9" providerId="AD" clId="Web-{FB3D0A7B-4967-E9D6-AF26-69C71389CDCF}" dt="2024-01-30T15:50:27.461" v="5"/>
        <pc:sldMkLst>
          <pc:docMk/>
          <pc:sldMk cId="936598925" sldId="404"/>
        </pc:sldMkLst>
      </pc:sldChg>
      <pc:sldChg chg="add del replId">
        <pc:chgData name="Karen McPherson" userId="S::karen.mcpherson_necsws.com#ext#@birminghamcitycouncil.onmicrosoft.com::2a9f0f23-b44d-4b86-844b-bf8170181fc9" providerId="AD" clId="Web-{FB3D0A7B-4967-E9D6-AF26-69C71389CDCF}" dt="2024-01-30T15:50:18.726" v="3"/>
        <pc:sldMkLst>
          <pc:docMk/>
          <pc:sldMk cId="4194556521" sldId="411"/>
        </pc:sldMkLst>
      </pc:sldChg>
      <pc:sldChg chg="delSp modSp add ord replId">
        <pc:chgData name="Karen McPherson" userId="S::karen.mcpherson_necsws.com#ext#@birminghamcitycouncil.onmicrosoft.com::2a9f0f23-b44d-4b86-844b-bf8170181fc9" providerId="AD" clId="Web-{FB3D0A7B-4967-E9D6-AF26-69C71389CDCF}" dt="2024-01-30T16:11:53.142" v="295" actId="20577"/>
        <pc:sldMkLst>
          <pc:docMk/>
          <pc:sldMk cId="3483803061" sldId="412"/>
        </pc:sldMkLst>
        <pc:spChg chg="mod">
          <ac:chgData name="Karen McPherson" userId="S::karen.mcpherson_necsws.com#ext#@birminghamcitycouncil.onmicrosoft.com::2a9f0f23-b44d-4b86-844b-bf8170181fc9" providerId="AD" clId="Web-{FB3D0A7B-4967-E9D6-AF26-69C71389CDCF}" dt="2024-01-30T15:50:43.056" v="16" actId="20577"/>
          <ac:spMkLst>
            <pc:docMk/>
            <pc:sldMk cId="3483803061" sldId="412"/>
            <ac:spMk id="2" creationId="{91CD6C07-E0A0-6971-D42C-1E84672C4C36}"/>
          </ac:spMkLst>
        </pc:spChg>
        <pc:spChg chg="mod">
          <ac:chgData name="Karen McPherson" userId="S::karen.mcpherson_necsws.com#ext#@birminghamcitycouncil.onmicrosoft.com::2a9f0f23-b44d-4b86-844b-bf8170181fc9" providerId="AD" clId="Web-{FB3D0A7B-4967-E9D6-AF26-69C71389CDCF}" dt="2024-01-30T16:11:53.142" v="295" actId="20577"/>
          <ac:spMkLst>
            <pc:docMk/>
            <pc:sldMk cId="3483803061" sldId="412"/>
            <ac:spMk id="4" creationId="{68619237-F1D1-6BCE-2D54-8726B207163C}"/>
          </ac:spMkLst>
        </pc:spChg>
        <pc:picChg chg="del">
          <ac:chgData name="Karen McPherson" userId="S::karen.mcpherson_necsws.com#ext#@birminghamcitycouncil.onmicrosoft.com::2a9f0f23-b44d-4b86-844b-bf8170181fc9" providerId="AD" clId="Web-{FB3D0A7B-4967-E9D6-AF26-69C71389CDCF}" dt="2024-01-30T15:50:47.509" v="18"/>
          <ac:picMkLst>
            <pc:docMk/>
            <pc:sldMk cId="3483803061" sldId="412"/>
            <ac:picMk id="6" creationId="{ECBE18A6-E0AB-C4CE-46CB-AE86281EC85D}"/>
          </ac:picMkLst>
        </pc:picChg>
        <pc:picChg chg="del">
          <ac:chgData name="Karen McPherson" userId="S::karen.mcpherson_necsws.com#ext#@birminghamcitycouncil.onmicrosoft.com::2a9f0f23-b44d-4b86-844b-bf8170181fc9" providerId="AD" clId="Web-{FB3D0A7B-4967-E9D6-AF26-69C71389CDCF}" dt="2024-01-30T15:50:48.478" v="20"/>
          <ac:picMkLst>
            <pc:docMk/>
            <pc:sldMk cId="3483803061" sldId="412"/>
            <ac:picMk id="8" creationId="{B243A551-5E78-7325-5A8D-D12301032B06}"/>
          </ac:picMkLst>
        </pc:picChg>
        <pc:picChg chg="del">
          <ac:chgData name="Karen McPherson" userId="S::karen.mcpherson_necsws.com#ext#@birminghamcitycouncil.onmicrosoft.com::2a9f0f23-b44d-4b86-844b-bf8170181fc9" providerId="AD" clId="Web-{FB3D0A7B-4967-E9D6-AF26-69C71389CDCF}" dt="2024-01-30T15:50:48.040" v="19"/>
          <ac:picMkLst>
            <pc:docMk/>
            <pc:sldMk cId="3483803061" sldId="412"/>
            <ac:picMk id="12" creationId="{A1DAF7E9-C4C8-387C-F15E-146B4E631F71}"/>
          </ac:picMkLst>
        </pc:picChg>
        <pc:picChg chg="del">
          <ac:chgData name="Karen McPherson" userId="S::karen.mcpherson_necsws.com#ext#@birminghamcitycouncil.onmicrosoft.com::2a9f0f23-b44d-4b86-844b-bf8170181fc9" providerId="AD" clId="Web-{FB3D0A7B-4967-E9D6-AF26-69C71389CDCF}" dt="2024-01-30T15:50:46.400" v="17"/>
          <ac:picMkLst>
            <pc:docMk/>
            <pc:sldMk cId="3483803061" sldId="412"/>
            <ac:picMk id="30" creationId="{AA8E61CA-5BAB-B65E-FE24-91A86BC56BC3}"/>
          </ac:picMkLst>
        </pc:picChg>
      </pc:sldChg>
    </pc:docChg>
  </pc:docChgLst>
  <pc:docChgLst>
    <pc:chgData name="Karen McPherson" userId="a617b3c1-c87c-4e86-b665-f62224407cb8" providerId="ADAL" clId="{D5E42228-82C4-4E49-BDB3-783E904A0CA3}"/>
    <pc:docChg chg="undo custSel delSld modSld">
      <pc:chgData name="Karen McPherson" userId="a617b3c1-c87c-4e86-b665-f62224407cb8" providerId="ADAL" clId="{D5E42228-82C4-4E49-BDB3-783E904A0CA3}" dt="2024-01-29T17:19:24.574" v="238" actId="1035"/>
      <pc:docMkLst>
        <pc:docMk/>
      </pc:docMkLst>
      <pc:sldChg chg="modSp mod">
        <pc:chgData name="Karen McPherson" userId="a617b3c1-c87c-4e86-b665-f62224407cb8" providerId="ADAL" clId="{D5E42228-82C4-4E49-BDB3-783E904A0CA3}" dt="2024-01-29T17:13:17.371" v="7" actId="20577"/>
        <pc:sldMkLst>
          <pc:docMk/>
          <pc:sldMk cId="0" sldId="256"/>
        </pc:sldMkLst>
        <pc:spChg chg="mod">
          <ac:chgData name="Karen McPherson" userId="a617b3c1-c87c-4e86-b665-f62224407cb8" providerId="ADAL" clId="{D5E42228-82C4-4E49-BDB3-783E904A0CA3}" dt="2024-01-29T17:13:17.371" v="7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 mod">
        <pc:chgData name="Karen McPherson" userId="a617b3c1-c87c-4e86-b665-f62224407cb8" providerId="ADAL" clId="{D5E42228-82C4-4E49-BDB3-783E904A0CA3}" dt="2024-01-29T17:14:47.591" v="13" actId="20577"/>
        <pc:sldMkLst>
          <pc:docMk/>
          <pc:sldMk cId="1801162161" sldId="348"/>
        </pc:sldMkLst>
        <pc:spChg chg="mod">
          <ac:chgData name="Karen McPherson" userId="a617b3c1-c87c-4e86-b665-f62224407cb8" providerId="ADAL" clId="{D5E42228-82C4-4E49-BDB3-783E904A0CA3}" dt="2024-01-29T17:14:47.591" v="13" actId="20577"/>
          <ac:spMkLst>
            <pc:docMk/>
            <pc:sldMk cId="1801162161" sldId="348"/>
            <ac:spMk id="5" creationId="{65ABBDC1-DAE5-A35B-F353-2256525943AA}"/>
          </ac:spMkLst>
        </pc:spChg>
      </pc:sldChg>
      <pc:sldChg chg="addSp delSp modSp mod">
        <pc:chgData name="Karen McPherson" userId="a617b3c1-c87c-4e86-b665-f62224407cb8" providerId="ADAL" clId="{D5E42228-82C4-4E49-BDB3-783E904A0CA3}" dt="2024-01-29T17:19:24.574" v="238" actId="1035"/>
        <pc:sldMkLst>
          <pc:docMk/>
          <pc:sldMk cId="1387677818" sldId="378"/>
        </pc:sldMkLst>
        <pc:spChg chg="mod">
          <ac:chgData name="Karen McPherson" userId="a617b3c1-c87c-4e86-b665-f62224407cb8" providerId="ADAL" clId="{D5E42228-82C4-4E49-BDB3-783E904A0CA3}" dt="2024-01-29T17:18:48.169" v="164" actId="20577"/>
          <ac:spMkLst>
            <pc:docMk/>
            <pc:sldMk cId="1387677818" sldId="378"/>
            <ac:spMk id="4" creationId="{B64D8103-1D55-8A9A-5484-EA46A2C22159}"/>
          </ac:spMkLst>
        </pc:spChg>
        <pc:picChg chg="del">
          <ac:chgData name="Karen McPherson" userId="a617b3c1-c87c-4e86-b665-f62224407cb8" providerId="ADAL" clId="{D5E42228-82C4-4E49-BDB3-783E904A0CA3}" dt="2024-01-29T17:18:50.752" v="165" actId="478"/>
          <ac:picMkLst>
            <pc:docMk/>
            <pc:sldMk cId="1387677818" sldId="378"/>
            <ac:picMk id="3" creationId="{A38E2C28-AAFD-AD8C-ED31-7C8ACA5B1D78}"/>
          </ac:picMkLst>
        </pc:picChg>
        <pc:picChg chg="del">
          <ac:chgData name="Karen McPherson" userId="a617b3c1-c87c-4e86-b665-f62224407cb8" providerId="ADAL" clId="{D5E42228-82C4-4E49-BDB3-783E904A0CA3}" dt="2024-01-29T17:19:18.143" v="228" actId="478"/>
          <ac:picMkLst>
            <pc:docMk/>
            <pc:sldMk cId="1387677818" sldId="378"/>
            <ac:picMk id="5" creationId="{B03A48F3-7F88-11CC-0708-ADB0141BF68D}"/>
          </ac:picMkLst>
        </pc:picChg>
        <pc:picChg chg="mod">
          <ac:chgData name="Karen McPherson" userId="a617b3c1-c87c-4e86-b665-f62224407cb8" providerId="ADAL" clId="{D5E42228-82C4-4E49-BDB3-783E904A0CA3}" dt="2024-01-29T17:19:24.574" v="238" actId="1035"/>
          <ac:picMkLst>
            <pc:docMk/>
            <pc:sldMk cId="1387677818" sldId="378"/>
            <ac:picMk id="6" creationId="{E472C92B-2893-0C71-D03F-B924806E4D99}"/>
          </ac:picMkLst>
        </pc:picChg>
        <pc:picChg chg="mod">
          <ac:chgData name="Karen McPherson" userId="a617b3c1-c87c-4e86-b665-f62224407cb8" providerId="ADAL" clId="{D5E42228-82C4-4E49-BDB3-783E904A0CA3}" dt="2024-01-29T17:19:13.779" v="227" actId="1076"/>
          <ac:picMkLst>
            <pc:docMk/>
            <pc:sldMk cId="1387677818" sldId="378"/>
            <ac:picMk id="8" creationId="{CEEB72D7-5054-C3DD-24A3-CF2E061BF14D}"/>
          </ac:picMkLst>
        </pc:picChg>
        <pc:picChg chg="add mod">
          <ac:chgData name="Karen McPherson" userId="a617b3c1-c87c-4e86-b665-f62224407cb8" providerId="ADAL" clId="{D5E42228-82C4-4E49-BDB3-783E904A0CA3}" dt="2024-01-29T17:19:08.943" v="226" actId="1076"/>
          <ac:picMkLst>
            <pc:docMk/>
            <pc:sldMk cId="1387677818" sldId="378"/>
            <ac:picMk id="12" creationId="{12BAAF06-4C3B-E27E-ACEB-DB4900B27DE4}"/>
          </ac:picMkLst>
        </pc:picChg>
      </pc:sldChg>
      <pc:sldChg chg="del">
        <pc:chgData name="Karen McPherson" userId="a617b3c1-c87c-4e86-b665-f62224407cb8" providerId="ADAL" clId="{D5E42228-82C4-4E49-BDB3-783E904A0CA3}" dt="2024-01-29T17:15:26.654" v="14" actId="47"/>
        <pc:sldMkLst>
          <pc:docMk/>
          <pc:sldMk cId="359002037" sldId="444"/>
        </pc:sldMkLst>
      </pc:sldChg>
      <pc:sldChg chg="del">
        <pc:chgData name="Karen McPherson" userId="a617b3c1-c87c-4e86-b665-f62224407cb8" providerId="ADAL" clId="{D5E42228-82C4-4E49-BDB3-783E904A0CA3}" dt="2024-01-29T17:13:57.114" v="8" actId="47"/>
        <pc:sldMkLst>
          <pc:docMk/>
          <pc:sldMk cId="1897587537" sldId="445"/>
        </pc:sldMkLst>
      </pc:sldChg>
    </pc:docChg>
  </pc:docChgLst>
  <pc:docChgLst>
    <pc:chgData name="Martyn Dawson" userId="S::martyn.dawson_wearesnook.com#ext#@birminghamcitycouncil.onmicrosoft.com::3ac486ea-9648-40f4-af0d-cee26ac8353e" providerId="AD" clId="Web-{26368013-E8F1-FD53-B15E-A6ADC5AC2F2A}"/>
    <pc:docChg chg="addSld modSld sldOrd">
      <pc:chgData name="Martyn Dawson" userId="S::martyn.dawson_wearesnook.com#ext#@birminghamcitycouncil.onmicrosoft.com::3ac486ea-9648-40f4-af0d-cee26ac8353e" providerId="AD" clId="Web-{26368013-E8F1-FD53-B15E-A6ADC5AC2F2A}" dt="2024-01-31T10:52:09.579" v="381" actId="20577"/>
      <pc:docMkLst>
        <pc:docMk/>
      </pc:docMkLst>
      <pc:sldChg chg="ord">
        <pc:chgData name="Martyn Dawson" userId="S::martyn.dawson_wearesnook.com#ext#@birminghamcitycouncil.onmicrosoft.com::3ac486ea-9648-40f4-af0d-cee26ac8353e" providerId="AD" clId="Web-{26368013-E8F1-FD53-B15E-A6ADC5AC2F2A}" dt="2024-01-31T10:47:18.022" v="1"/>
        <pc:sldMkLst>
          <pc:docMk/>
          <pc:sldMk cId="775987134" sldId="410"/>
        </pc:sldMkLst>
      </pc:sldChg>
      <pc:sldChg chg="modSp add replId">
        <pc:chgData name="Martyn Dawson" userId="S::martyn.dawson_wearesnook.com#ext#@birminghamcitycouncil.onmicrosoft.com::3ac486ea-9648-40f4-af0d-cee26ac8353e" providerId="AD" clId="Web-{26368013-E8F1-FD53-B15E-A6ADC5AC2F2A}" dt="2024-01-31T10:52:09.579" v="381" actId="20577"/>
        <pc:sldMkLst>
          <pc:docMk/>
          <pc:sldMk cId="3935847282" sldId="413"/>
        </pc:sldMkLst>
        <pc:spChg chg="mod">
          <ac:chgData name="Martyn Dawson" userId="S::martyn.dawson_wearesnook.com#ext#@birminghamcitycouncil.onmicrosoft.com::3ac486ea-9648-40f4-af0d-cee26ac8353e" providerId="AD" clId="Web-{26368013-E8F1-FD53-B15E-A6ADC5AC2F2A}" dt="2024-01-31T10:47:24.553" v="9" actId="20577"/>
          <ac:spMkLst>
            <pc:docMk/>
            <pc:sldMk cId="3935847282" sldId="413"/>
            <ac:spMk id="2" creationId="{93CAB2E0-1AE8-3046-D02B-0B84217F844F}"/>
          </ac:spMkLst>
        </pc:spChg>
        <pc:spChg chg="mod">
          <ac:chgData name="Martyn Dawson" userId="S::martyn.dawson_wearesnook.com#ext#@birminghamcitycouncil.onmicrosoft.com::3ac486ea-9648-40f4-af0d-cee26ac8353e" providerId="AD" clId="Web-{26368013-E8F1-FD53-B15E-A6ADC5AC2F2A}" dt="2024-01-31T10:52:09.579" v="381" actId="20577"/>
          <ac:spMkLst>
            <pc:docMk/>
            <pc:sldMk cId="3935847282" sldId="413"/>
            <ac:spMk id="4" creationId="{279EBF45-53C0-507C-8B4B-220942717CEB}"/>
          </ac:spMkLst>
        </pc:spChg>
      </pc:sldChg>
    </pc:docChg>
  </pc:docChgLst>
  <pc:docChgLst>
    <pc:chgData name="Karen McPherson" userId="a617b3c1-c87c-4e86-b665-f62224407cb8" providerId="ADAL" clId="{FF9A4786-678B-4589-838F-05CCF0527A57}"/>
    <pc:docChg chg="undo custSel delSld modSld">
      <pc:chgData name="Karen McPherson" userId="a617b3c1-c87c-4e86-b665-f62224407cb8" providerId="ADAL" clId="{FF9A4786-678B-4589-838F-05CCF0527A57}" dt="2024-01-31T10:51:25.366" v="61" actId="20577"/>
      <pc:docMkLst>
        <pc:docMk/>
      </pc:docMkLst>
      <pc:sldChg chg="modSp mod">
        <pc:chgData name="Karen McPherson" userId="a617b3c1-c87c-4e86-b665-f62224407cb8" providerId="ADAL" clId="{FF9A4786-678B-4589-838F-05CCF0527A57}" dt="2024-01-30T15:27:09.123" v="60" actId="20577"/>
        <pc:sldMkLst>
          <pc:docMk/>
          <pc:sldMk cId="1801162161" sldId="348"/>
        </pc:sldMkLst>
        <pc:spChg chg="mod">
          <ac:chgData name="Karen McPherson" userId="a617b3c1-c87c-4e86-b665-f62224407cb8" providerId="ADAL" clId="{FF9A4786-678B-4589-838F-05CCF0527A57}" dt="2024-01-30T15:27:09.123" v="60" actId="20577"/>
          <ac:spMkLst>
            <pc:docMk/>
            <pc:sldMk cId="1801162161" sldId="348"/>
            <ac:spMk id="5" creationId="{65ABBDC1-DAE5-A35B-F353-2256525943AA}"/>
          </ac:spMkLst>
        </pc:spChg>
      </pc:sldChg>
      <pc:sldChg chg="modSp mod">
        <pc:chgData name="Karen McPherson" userId="a617b3c1-c87c-4e86-b665-f62224407cb8" providerId="ADAL" clId="{FF9A4786-678B-4589-838F-05CCF0527A57}" dt="2024-01-30T14:24:01.486" v="30" actId="1035"/>
        <pc:sldMkLst>
          <pc:docMk/>
          <pc:sldMk cId="936598925" sldId="404"/>
        </pc:sldMkLst>
        <pc:spChg chg="mod">
          <ac:chgData name="Karen McPherson" userId="a617b3c1-c87c-4e86-b665-f62224407cb8" providerId="ADAL" clId="{FF9A4786-678B-4589-838F-05CCF0527A57}" dt="2024-01-30T14:24:01.486" v="30" actId="1035"/>
          <ac:spMkLst>
            <pc:docMk/>
            <pc:sldMk cId="936598925" sldId="404"/>
            <ac:spMk id="28" creationId="{BDC44D1E-2C48-793A-95CF-10EEC960A67E}"/>
          </ac:spMkLst>
        </pc:spChg>
        <pc:graphicFrameChg chg="mod">
          <ac:chgData name="Karen McPherson" userId="a617b3c1-c87c-4e86-b665-f62224407cb8" providerId="ADAL" clId="{FF9A4786-678B-4589-838F-05CCF0527A57}" dt="2024-01-30T14:23:46.805" v="25" actId="12789"/>
          <ac:graphicFrameMkLst>
            <pc:docMk/>
            <pc:sldMk cId="936598925" sldId="404"/>
            <ac:graphicFrameMk id="7" creationId="{6AE17D2B-E767-1448-E251-CB5C117AD58C}"/>
          </ac:graphicFrameMkLst>
        </pc:graphicFrameChg>
        <pc:picChg chg="mod">
          <ac:chgData name="Karen McPherson" userId="a617b3c1-c87c-4e86-b665-f62224407cb8" providerId="ADAL" clId="{FF9A4786-678B-4589-838F-05CCF0527A57}" dt="2024-01-30T14:23:54.484" v="26" actId="12789"/>
          <ac:picMkLst>
            <pc:docMk/>
            <pc:sldMk cId="936598925" sldId="404"/>
            <ac:picMk id="6" creationId="{81C531C9-1EF9-628F-BF3E-FFC155C9C19A}"/>
          </ac:picMkLst>
        </pc:picChg>
        <pc:picChg chg="mod">
          <ac:chgData name="Karen McPherson" userId="a617b3c1-c87c-4e86-b665-f62224407cb8" providerId="ADAL" clId="{FF9A4786-678B-4589-838F-05CCF0527A57}" dt="2024-01-30T14:23:54.484" v="26" actId="12789"/>
          <ac:picMkLst>
            <pc:docMk/>
            <pc:sldMk cId="936598925" sldId="404"/>
            <ac:picMk id="13" creationId="{CE4A689C-CE0E-AA9F-C2F7-A1C1C6630382}"/>
          </ac:picMkLst>
        </pc:picChg>
        <pc:picChg chg="mod">
          <ac:chgData name="Karen McPherson" userId="a617b3c1-c87c-4e86-b665-f62224407cb8" providerId="ADAL" clId="{FF9A4786-678B-4589-838F-05CCF0527A57}" dt="2024-01-30T14:23:54.484" v="26" actId="12789"/>
          <ac:picMkLst>
            <pc:docMk/>
            <pc:sldMk cId="936598925" sldId="404"/>
            <ac:picMk id="20" creationId="{3D47E9DC-123D-A3CA-2793-DEE3803269ED}"/>
          </ac:picMkLst>
        </pc:picChg>
        <pc:picChg chg="mod">
          <ac:chgData name="Karen McPherson" userId="a617b3c1-c87c-4e86-b665-f62224407cb8" providerId="ADAL" clId="{FF9A4786-678B-4589-838F-05CCF0527A57}" dt="2024-01-30T14:23:54.484" v="26" actId="12789"/>
          <ac:picMkLst>
            <pc:docMk/>
            <pc:sldMk cId="936598925" sldId="404"/>
            <ac:picMk id="21" creationId="{93E0391F-3DBA-05DE-B1AF-C1BD568FFE5F}"/>
          </ac:picMkLst>
        </pc:picChg>
        <pc:picChg chg="mod">
          <ac:chgData name="Karen McPherson" userId="a617b3c1-c87c-4e86-b665-f62224407cb8" providerId="ADAL" clId="{FF9A4786-678B-4589-838F-05CCF0527A57}" dt="2024-01-30T14:23:54.484" v="26" actId="12789"/>
          <ac:picMkLst>
            <pc:docMk/>
            <pc:sldMk cId="936598925" sldId="404"/>
            <ac:picMk id="24" creationId="{7FA73AD3-C56A-AE08-EDAA-B6C086A0B4A0}"/>
          </ac:picMkLst>
        </pc:picChg>
        <pc:picChg chg="mod">
          <ac:chgData name="Karen McPherson" userId="a617b3c1-c87c-4e86-b665-f62224407cb8" providerId="ADAL" clId="{FF9A4786-678B-4589-838F-05CCF0527A57}" dt="2024-01-30T14:23:54.484" v="26" actId="12789"/>
          <ac:picMkLst>
            <pc:docMk/>
            <pc:sldMk cId="936598925" sldId="404"/>
            <ac:picMk id="26" creationId="{4D176854-5A61-93A0-D6BC-1299D5DF711B}"/>
          </ac:picMkLst>
        </pc:picChg>
      </pc:sldChg>
      <pc:sldChg chg="addSp delSp modSp mod">
        <pc:chgData name="Karen McPherson" userId="a617b3c1-c87c-4e86-b665-f62224407cb8" providerId="ADAL" clId="{FF9A4786-678B-4589-838F-05CCF0527A57}" dt="2024-01-30T15:26:54.170" v="57" actId="1076"/>
        <pc:sldMkLst>
          <pc:docMk/>
          <pc:sldMk cId="775987134" sldId="410"/>
        </pc:sldMkLst>
        <pc:spChg chg="mod">
          <ac:chgData name="Karen McPherson" userId="a617b3c1-c87c-4e86-b665-f62224407cb8" providerId="ADAL" clId="{FF9A4786-678B-4589-838F-05CCF0527A57}" dt="2024-01-30T15:26:45.141" v="56" actId="1076"/>
          <ac:spMkLst>
            <pc:docMk/>
            <pc:sldMk cId="775987134" sldId="410"/>
            <ac:spMk id="2" creationId="{65B8B7B2-55A8-A985-FEDC-A017C211184B}"/>
          </ac:spMkLst>
        </pc:spChg>
        <pc:spChg chg="mod">
          <ac:chgData name="Karen McPherson" userId="a617b3c1-c87c-4e86-b665-f62224407cb8" providerId="ADAL" clId="{FF9A4786-678B-4589-838F-05CCF0527A57}" dt="2024-01-30T15:26:54.170" v="57" actId="1076"/>
          <ac:spMkLst>
            <pc:docMk/>
            <pc:sldMk cId="775987134" sldId="410"/>
            <ac:spMk id="17" creationId="{307EE5EF-3A74-592C-5867-6E5E90EA1A40}"/>
          </ac:spMkLst>
        </pc:spChg>
        <pc:spChg chg="mod">
          <ac:chgData name="Karen McPherson" userId="a617b3c1-c87c-4e86-b665-f62224407cb8" providerId="ADAL" clId="{FF9A4786-678B-4589-838F-05CCF0527A57}" dt="2024-01-30T15:26:54.170" v="57" actId="1076"/>
          <ac:spMkLst>
            <pc:docMk/>
            <pc:sldMk cId="775987134" sldId="410"/>
            <ac:spMk id="18" creationId="{B2E53B3D-26CF-92AC-3C68-89E8719155EE}"/>
          </ac:spMkLst>
        </pc:spChg>
        <pc:spChg chg="mod">
          <ac:chgData name="Karen McPherson" userId="a617b3c1-c87c-4e86-b665-f62224407cb8" providerId="ADAL" clId="{FF9A4786-678B-4589-838F-05CCF0527A57}" dt="2024-01-30T15:26:54.170" v="57" actId="1076"/>
          <ac:spMkLst>
            <pc:docMk/>
            <pc:sldMk cId="775987134" sldId="410"/>
            <ac:spMk id="19" creationId="{8CD99986-6CBF-0BC8-D347-F3D9EA5F63E7}"/>
          </ac:spMkLst>
        </pc:spChg>
        <pc:spChg chg="mod">
          <ac:chgData name="Karen McPherson" userId="a617b3c1-c87c-4e86-b665-f62224407cb8" providerId="ADAL" clId="{FF9A4786-678B-4589-838F-05CCF0527A57}" dt="2024-01-30T15:26:54.170" v="57" actId="1076"/>
          <ac:spMkLst>
            <pc:docMk/>
            <pc:sldMk cId="775987134" sldId="410"/>
            <ac:spMk id="20" creationId="{9485676E-57DC-105A-0AAC-3EB76BB4F8BB}"/>
          </ac:spMkLst>
        </pc:spChg>
        <pc:picChg chg="mod">
          <ac:chgData name="Karen McPherson" userId="a617b3c1-c87c-4e86-b665-f62224407cb8" providerId="ADAL" clId="{FF9A4786-678B-4589-838F-05CCF0527A57}" dt="2024-01-30T15:26:54.170" v="57" actId="1076"/>
          <ac:picMkLst>
            <pc:docMk/>
            <pc:sldMk cId="775987134" sldId="410"/>
            <ac:picMk id="3" creationId="{E0A5D8E5-139A-658D-0E95-E978E3E82F30}"/>
          </ac:picMkLst>
        </pc:picChg>
        <pc:picChg chg="del mod">
          <ac:chgData name="Karen McPherson" userId="a617b3c1-c87c-4e86-b665-f62224407cb8" providerId="ADAL" clId="{FF9A4786-678B-4589-838F-05CCF0527A57}" dt="2024-01-30T15:26:10.892" v="54" actId="478"/>
          <ac:picMkLst>
            <pc:docMk/>
            <pc:sldMk cId="775987134" sldId="410"/>
            <ac:picMk id="4" creationId="{83634514-D59C-45AB-CE93-60A795C7BE99}"/>
          </ac:picMkLst>
        </pc:picChg>
        <pc:picChg chg="add mod">
          <ac:chgData name="Karen McPherson" userId="a617b3c1-c87c-4e86-b665-f62224407cb8" providerId="ADAL" clId="{FF9A4786-678B-4589-838F-05CCF0527A57}" dt="2024-01-30T15:26:54.170" v="57" actId="1076"/>
          <ac:picMkLst>
            <pc:docMk/>
            <pc:sldMk cId="775987134" sldId="410"/>
            <ac:picMk id="5" creationId="{B88EAB04-2C39-A456-D6AE-47F7BD1043E2}"/>
          </ac:picMkLst>
        </pc:picChg>
        <pc:picChg chg="mod">
          <ac:chgData name="Karen McPherson" userId="a617b3c1-c87c-4e86-b665-f62224407cb8" providerId="ADAL" clId="{FF9A4786-678B-4589-838F-05CCF0527A57}" dt="2024-01-30T15:26:54.170" v="57" actId="1076"/>
          <ac:picMkLst>
            <pc:docMk/>
            <pc:sldMk cId="775987134" sldId="410"/>
            <ac:picMk id="9" creationId="{8CE18E1A-6893-EA2E-0267-5BD69B2BE0C3}"/>
          </ac:picMkLst>
        </pc:picChg>
        <pc:picChg chg="mod">
          <ac:chgData name="Karen McPherson" userId="a617b3c1-c87c-4e86-b665-f62224407cb8" providerId="ADAL" clId="{FF9A4786-678B-4589-838F-05CCF0527A57}" dt="2024-01-30T15:26:54.170" v="57" actId="1076"/>
          <ac:picMkLst>
            <pc:docMk/>
            <pc:sldMk cId="775987134" sldId="410"/>
            <ac:picMk id="16" creationId="{96B1FD2C-945F-6B45-0978-8C8E30FA3166}"/>
          </ac:picMkLst>
        </pc:picChg>
        <pc:cxnChg chg="mod">
          <ac:chgData name="Karen McPherson" userId="a617b3c1-c87c-4e86-b665-f62224407cb8" providerId="ADAL" clId="{FF9A4786-678B-4589-838F-05CCF0527A57}" dt="2024-01-30T15:26:54.170" v="57" actId="1076"/>
          <ac:cxnSpMkLst>
            <pc:docMk/>
            <pc:sldMk cId="775987134" sldId="410"/>
            <ac:cxnSpMk id="6" creationId="{624FB9D2-6A7B-5EEC-870C-39C05D6BCFF4}"/>
          </ac:cxnSpMkLst>
        </pc:cxnChg>
        <pc:cxnChg chg="mod">
          <ac:chgData name="Karen McPherson" userId="a617b3c1-c87c-4e86-b665-f62224407cb8" providerId="ADAL" clId="{FF9A4786-678B-4589-838F-05CCF0527A57}" dt="2024-01-30T15:26:54.170" v="57" actId="1076"/>
          <ac:cxnSpMkLst>
            <pc:docMk/>
            <pc:sldMk cId="775987134" sldId="410"/>
            <ac:cxnSpMk id="13" creationId="{48306E6F-2A47-2726-BB05-CD04C45EEF2A}"/>
          </ac:cxnSpMkLst>
        </pc:cxnChg>
        <pc:cxnChg chg="mod">
          <ac:chgData name="Karen McPherson" userId="a617b3c1-c87c-4e86-b665-f62224407cb8" providerId="ADAL" clId="{FF9A4786-678B-4589-838F-05CCF0527A57}" dt="2024-01-30T15:26:54.170" v="57" actId="1076"/>
          <ac:cxnSpMkLst>
            <pc:docMk/>
            <pc:sldMk cId="775987134" sldId="410"/>
            <ac:cxnSpMk id="23" creationId="{44D7B05D-47D2-DD99-3827-3925F4C85973}"/>
          </ac:cxnSpMkLst>
        </pc:cxnChg>
      </pc:sldChg>
      <pc:sldChg chg="modSp mod">
        <pc:chgData name="Karen McPherson" userId="a617b3c1-c87c-4e86-b665-f62224407cb8" providerId="ADAL" clId="{FF9A4786-678B-4589-838F-05CCF0527A57}" dt="2024-01-31T10:51:25.366" v="61" actId="20577"/>
        <pc:sldMkLst>
          <pc:docMk/>
          <pc:sldMk cId="3935847282" sldId="413"/>
        </pc:sldMkLst>
        <pc:spChg chg="mod">
          <ac:chgData name="Karen McPherson" userId="a617b3c1-c87c-4e86-b665-f62224407cb8" providerId="ADAL" clId="{FF9A4786-678B-4589-838F-05CCF0527A57}" dt="2024-01-31T10:51:25.366" v="61" actId="20577"/>
          <ac:spMkLst>
            <pc:docMk/>
            <pc:sldMk cId="3935847282" sldId="413"/>
            <ac:spMk id="4" creationId="{279EBF45-53C0-507C-8B4B-220942717CEB}"/>
          </ac:spMkLst>
        </pc:spChg>
      </pc:sldChg>
      <pc:sldChg chg="del">
        <pc:chgData name="Karen McPherson" userId="a617b3c1-c87c-4e86-b665-f62224407cb8" providerId="ADAL" clId="{FF9A4786-678B-4589-838F-05CCF0527A57}" dt="2024-01-30T15:26:13.655" v="55" actId="47"/>
        <pc:sldMkLst>
          <pc:docMk/>
          <pc:sldMk cId="994376045" sldId="446"/>
        </pc:sldMkLst>
      </pc:sldChg>
    </pc:docChg>
  </pc:docChgLst>
  <pc:docChgLst>
    <pc:chgData name="Karen McPherson" userId="S::karen.mcpherson_necsws.com#ext#@birminghamcitycouncil.onmicrosoft.com::2a9f0f23-b44d-4b86-844b-bf8170181fc9" providerId="AD" clId="Web-{327A113F-93AA-FC5F-CF72-DDE415A20631}"/>
    <pc:docChg chg="modSld">
      <pc:chgData name="Karen McPherson" userId="S::karen.mcpherson_necsws.com#ext#@birminghamcitycouncil.onmicrosoft.com::2a9f0f23-b44d-4b86-844b-bf8170181fc9" providerId="AD" clId="Web-{327A113F-93AA-FC5F-CF72-DDE415A20631}" dt="2024-01-30T14:22:19.804" v="60" actId="1076"/>
      <pc:docMkLst>
        <pc:docMk/>
      </pc:docMkLst>
      <pc:sldChg chg="delSp modSp">
        <pc:chgData name="Karen McPherson" userId="S::karen.mcpherson_necsws.com#ext#@birminghamcitycouncil.onmicrosoft.com::2a9f0f23-b44d-4b86-844b-bf8170181fc9" providerId="AD" clId="Web-{327A113F-93AA-FC5F-CF72-DDE415A20631}" dt="2024-01-30T14:18:44.367" v="53" actId="1076"/>
        <pc:sldMkLst>
          <pc:docMk/>
          <pc:sldMk cId="1801162161" sldId="348"/>
        </pc:sldMkLst>
        <pc:spChg chg="mod">
          <ac:chgData name="Karen McPherson" userId="S::karen.mcpherson_necsws.com#ext#@birminghamcitycouncil.onmicrosoft.com::2a9f0f23-b44d-4b86-844b-bf8170181fc9" providerId="AD" clId="Web-{327A113F-93AA-FC5F-CF72-DDE415A20631}" dt="2024-01-30T14:18:37.195" v="51" actId="1076"/>
          <ac:spMkLst>
            <pc:docMk/>
            <pc:sldMk cId="1801162161" sldId="348"/>
            <ac:spMk id="5" creationId="{65ABBDC1-DAE5-A35B-F353-2256525943AA}"/>
          </ac:spMkLst>
        </pc:spChg>
        <pc:picChg chg="del">
          <ac:chgData name="Karen McPherson" userId="S::karen.mcpherson_necsws.com#ext#@birminghamcitycouncil.onmicrosoft.com::2a9f0f23-b44d-4b86-844b-bf8170181fc9" providerId="AD" clId="Web-{327A113F-93AA-FC5F-CF72-DDE415A20631}" dt="2024-01-30T14:00:51.193" v="0"/>
          <ac:picMkLst>
            <pc:docMk/>
            <pc:sldMk cId="1801162161" sldId="348"/>
            <ac:picMk id="3" creationId="{C8D0EB7F-A425-AC61-43F1-1B80838AA2B3}"/>
          </ac:picMkLst>
        </pc:picChg>
        <pc:picChg chg="mod">
          <ac:chgData name="Karen McPherson" userId="S::karen.mcpherson_necsws.com#ext#@birminghamcitycouncil.onmicrosoft.com::2a9f0f23-b44d-4b86-844b-bf8170181fc9" providerId="AD" clId="Web-{327A113F-93AA-FC5F-CF72-DDE415A20631}" dt="2024-01-30T14:18:44.367" v="53" actId="1076"/>
          <ac:picMkLst>
            <pc:docMk/>
            <pc:sldMk cId="1801162161" sldId="348"/>
            <ac:picMk id="19" creationId="{7E6437EB-1DBE-A3B1-7A69-A6DD5770FD76}"/>
          </ac:picMkLst>
        </pc:picChg>
        <pc:picChg chg="del mod">
          <ac:chgData name="Karen McPherson" userId="S::karen.mcpherson_necsws.com#ext#@birminghamcitycouncil.onmicrosoft.com::2a9f0f23-b44d-4b86-844b-bf8170181fc9" providerId="AD" clId="Web-{327A113F-93AA-FC5F-CF72-DDE415A20631}" dt="2024-01-30T14:17:32.347" v="12"/>
          <ac:picMkLst>
            <pc:docMk/>
            <pc:sldMk cId="1801162161" sldId="348"/>
            <ac:picMk id="20" creationId="{61159B78-D448-5FC9-EC65-14EB6672BE26}"/>
          </ac:picMkLst>
        </pc:picChg>
        <pc:picChg chg="mod">
          <ac:chgData name="Karen McPherson" userId="S::karen.mcpherson_necsws.com#ext#@birminghamcitycouncil.onmicrosoft.com::2a9f0f23-b44d-4b86-844b-bf8170181fc9" providerId="AD" clId="Web-{327A113F-93AA-FC5F-CF72-DDE415A20631}" dt="2024-01-30T14:18:41.695" v="52" actId="1076"/>
          <ac:picMkLst>
            <pc:docMk/>
            <pc:sldMk cId="1801162161" sldId="348"/>
            <ac:picMk id="22" creationId="{BE0A9CDB-7B1A-E25F-1214-BBACFD336D45}"/>
          </ac:picMkLst>
        </pc:picChg>
      </pc:sldChg>
      <pc:sldChg chg="addSp delSp modSp">
        <pc:chgData name="Karen McPherson" userId="S::karen.mcpherson_necsws.com#ext#@birminghamcitycouncil.onmicrosoft.com::2a9f0f23-b44d-4b86-844b-bf8170181fc9" providerId="AD" clId="Web-{327A113F-93AA-FC5F-CF72-DDE415A20631}" dt="2024-01-30T14:22:19.804" v="60" actId="1076"/>
        <pc:sldMkLst>
          <pc:docMk/>
          <pc:sldMk cId="936598925" sldId="404"/>
        </pc:sldMkLst>
        <pc:picChg chg="del">
          <ac:chgData name="Karen McPherson" userId="S::karen.mcpherson_necsws.com#ext#@birminghamcitycouncil.onmicrosoft.com::2a9f0f23-b44d-4b86-844b-bf8170181fc9" providerId="AD" clId="Web-{327A113F-93AA-FC5F-CF72-DDE415A20631}" dt="2024-01-30T14:20:25.468" v="55"/>
          <ac:picMkLst>
            <pc:docMk/>
            <pc:sldMk cId="936598925" sldId="404"/>
            <ac:picMk id="9" creationId="{A0B9E2D9-D695-715A-6115-A38311ADF1F4}"/>
          </ac:picMkLst>
        </pc:picChg>
        <pc:picChg chg="del">
          <ac:chgData name="Karen McPherson" userId="S::karen.mcpherson_necsws.com#ext#@birminghamcitycouncil.onmicrosoft.com::2a9f0f23-b44d-4b86-844b-bf8170181fc9" providerId="AD" clId="Web-{327A113F-93AA-FC5F-CF72-DDE415A20631}" dt="2024-01-30T14:22:12.600" v="57"/>
          <ac:picMkLst>
            <pc:docMk/>
            <pc:sldMk cId="936598925" sldId="404"/>
            <ac:picMk id="10" creationId="{79A4DEC4-5BB7-B5DB-CFEE-3FCE5A0C09AC}"/>
          </ac:picMkLst>
        </pc:picChg>
        <pc:picChg chg="add mod">
          <ac:chgData name="Karen McPherson" userId="S::karen.mcpherson_necsws.com#ext#@birminghamcitycouncil.onmicrosoft.com::2a9f0f23-b44d-4b86-844b-bf8170181fc9" providerId="AD" clId="Web-{327A113F-93AA-FC5F-CF72-DDE415A20631}" dt="2024-01-30T14:20:28.890" v="56" actId="1076"/>
          <ac:picMkLst>
            <pc:docMk/>
            <pc:sldMk cId="936598925" sldId="404"/>
            <ac:picMk id="20" creationId="{3D47E9DC-123D-A3CA-2793-DEE3803269ED}"/>
          </ac:picMkLst>
        </pc:picChg>
        <pc:picChg chg="add mod">
          <ac:chgData name="Karen McPherson" userId="S::karen.mcpherson_necsws.com#ext#@birminghamcitycouncil.onmicrosoft.com::2a9f0f23-b44d-4b86-844b-bf8170181fc9" providerId="AD" clId="Web-{327A113F-93AA-FC5F-CF72-DDE415A20631}" dt="2024-01-30T14:22:19.804" v="60" actId="1076"/>
          <ac:picMkLst>
            <pc:docMk/>
            <pc:sldMk cId="936598925" sldId="404"/>
            <ac:picMk id="24" creationId="{7FA73AD3-C56A-AE08-EDAA-B6C086A0B4A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FD678-B47B-41C3-9ED9-FD7F57A5B05A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945DD-9D5E-4BA5-B894-25CFF5584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94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BD68-D84C-4024-A77B-867EC75A6296}" type="datetimeFigureOut">
              <a:rPr lang="en-GB"/>
              <a:pPr>
                <a:defRPr/>
              </a:pPr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0708E-D1A2-4F10-8FA8-B85BE47970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59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82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994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67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14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>
            <a:lvl1pPr>
              <a:defRPr sz="258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525387"/>
          </a:xfrm>
        </p:spPr>
        <p:txBody>
          <a:bodyPr>
            <a:normAutofit/>
          </a:bodyPr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341311" y="6412627"/>
            <a:ext cx="2133600" cy="365125"/>
          </a:xfrm>
          <a:prstGeom prst="rect">
            <a:avLst/>
          </a:prstGeom>
        </p:spPr>
        <p:txBody>
          <a:bodyPr vert="horz" lIns="84406" tIns="42203" rIns="84406" bIns="42203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1" kern="1200">
                <a:solidFill>
                  <a:schemeClr val="tx1">
                    <a:tint val="75000"/>
                  </a:schemeClr>
                </a:solidFill>
                <a:latin typeface="Arial Nova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23">
                <a:solidFill>
                  <a:schemeClr val="bg1"/>
                </a:solidFill>
              </a:rPr>
              <a:t>PAGE </a:t>
            </a:r>
            <a:fld id="{45A89BE1-5792-4ACB-BF4C-7FAB88C6C5B7}" type="slidenum">
              <a:rPr lang="en-GB" sz="923" smtClean="0">
                <a:solidFill>
                  <a:schemeClr val="bg1"/>
                </a:solidFill>
              </a:rPr>
              <a:pPr/>
              <a:t>‹#›</a:t>
            </a:fld>
            <a:endParaRPr lang="en-GB" sz="923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7863" y="64482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r>
              <a:rPr lang="en-GB"/>
              <a:t>PAGE </a:t>
            </a:r>
            <a:fld id="{45A89BE1-5792-4ACB-BF4C-7FAB88C6C5B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BA2FA8A-66E7-42EB-BBEF-E2E8F3D6EB24}"/>
              </a:ext>
            </a:extLst>
          </p:cNvPr>
          <p:cNvGrpSpPr/>
          <p:nvPr userDrawn="1"/>
        </p:nvGrpSpPr>
        <p:grpSpPr>
          <a:xfrm>
            <a:off x="251520" y="6165305"/>
            <a:ext cx="5583390" cy="618195"/>
            <a:chOff x="272480" y="6142407"/>
            <a:chExt cx="6048672" cy="61819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DF86BCC-432D-413F-8A6E-E0E33924D99D}"/>
                </a:ext>
              </a:extLst>
            </p:cNvPr>
            <p:cNvSpPr/>
            <p:nvPr userDrawn="1"/>
          </p:nvSpPr>
          <p:spPr>
            <a:xfrm>
              <a:off x="272480" y="6142407"/>
              <a:ext cx="60486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pic>
          <p:nvPicPr>
            <p:cNvPr id="12" name="Picture 2" descr="Twitter Logo, history, meaning, symbol, PNG">
              <a:extLst>
                <a:ext uri="{FF2B5EF4-FFF2-40B4-BE49-F238E27FC236}">
                  <a16:creationId xmlns:a16="http://schemas.microsoft.com/office/drawing/2014/main" id="{16B17707-079B-40E7-9E7B-BA726F04C28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756" y="6389986"/>
              <a:ext cx="632520" cy="370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5B18DEA-9CCE-49A7-BD87-0B57957C3A66}"/>
                </a:ext>
              </a:extLst>
            </p:cNvPr>
            <p:cNvSpPr txBox="1"/>
            <p:nvPr userDrawn="1"/>
          </p:nvSpPr>
          <p:spPr>
            <a:xfrm>
              <a:off x="994910" y="6372036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/>
                <a:t>@digibrum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1544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892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92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16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011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6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00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4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273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15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015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938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84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5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08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9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9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5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17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4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.tiff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tif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B2AC08-B14C-45B4-BD2E-F44BD2B7C62D}" type="datetimeFigureOut">
              <a:rPr lang="en-GB"/>
              <a:pPr>
                <a:defRPr/>
              </a:pPr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7B407-5E6C-47AA-B03F-1717B769F6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1167" cy="316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49280"/>
            <a:ext cx="3312368" cy="6555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869083-C0D0-C0B2-B530-F2EBE7A3C8B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341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5733256"/>
            <a:ext cx="84969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43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49280"/>
            <a:ext cx="3312368" cy="655527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255516" y="5031466"/>
            <a:ext cx="1888484" cy="1826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B30A23-AD48-3970-D3F8-4349EB6F674E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341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323528" y="5733256"/>
            <a:ext cx="729093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11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672" r:id="rId10"/>
    <p:sldLayoutId id="2147483673" r:id="rId11"/>
    <p:sldLayoutId id="2147483674" r:id="rId12"/>
    <p:sldLayoutId id="214748368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EA5-0098-4387-91C8-19DCB2D44152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49280"/>
            <a:ext cx="3312368" cy="65552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23528" y="5733256"/>
            <a:ext cx="83529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26487" y="53654"/>
            <a:ext cx="3271167" cy="316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E68CBF6-F1BD-ECE1-86D9-71756E361A1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341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09956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svg"/><Relationship Id="rId7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771800" y="1988840"/>
            <a:ext cx="5761038" cy="2769989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3600" b="1">
                <a:latin typeface="Arial"/>
                <a:cs typeface="Arial"/>
              </a:rPr>
              <a:t>Show &amp; Tell</a:t>
            </a:r>
            <a:endParaRPr lang="en-US"/>
          </a:p>
          <a:p>
            <a:endParaRPr lang="en-GB" altLang="en-US" sz="2400" b="1">
              <a:latin typeface="Arial" charset="0"/>
            </a:endParaRPr>
          </a:p>
          <a:p>
            <a:r>
              <a:rPr lang="en-GB" altLang="en-US" sz="2400" b="1">
                <a:latin typeface="Arial"/>
                <a:cs typeface="Arial"/>
              </a:rPr>
              <a:t>West Midlands Placement Portal        </a:t>
            </a:r>
            <a:endParaRPr lang="en-GB" altLang="en-US" sz="2400" b="1">
              <a:latin typeface="Arial" charset="0"/>
            </a:endParaRPr>
          </a:p>
          <a:p>
            <a:r>
              <a:rPr lang="en-GB" altLang="en-US" sz="2400">
                <a:latin typeface="Arial"/>
                <a:cs typeface="Arial"/>
              </a:rPr>
              <a:t>Sprint 15 – 31st Jan 2024</a:t>
            </a:r>
            <a:endParaRPr lang="en-GB" altLang="en-US" sz="2400">
              <a:latin typeface="Arial" charset="0"/>
            </a:endParaRPr>
          </a:p>
          <a:p>
            <a:endParaRPr lang="en-GB" altLang="en-US" b="1">
              <a:latin typeface="Arial" charset="0"/>
            </a:endParaRPr>
          </a:p>
          <a:p>
            <a:endParaRPr lang="en-GB" altLang="en-US" b="1">
              <a:latin typeface="Arial" charset="0"/>
            </a:endParaRPr>
          </a:p>
          <a:p>
            <a:endParaRPr lang="en-GB" altLang="en-US" b="1">
              <a:latin typeface="Arial" charset="0"/>
            </a:endParaRPr>
          </a:p>
          <a:p>
            <a:endParaRPr lang="en-GB" altLang="en-US" sz="120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B7B2-55A8-A985-FEDC-A017C211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305442" cy="523563"/>
          </a:xfrm>
        </p:spPr>
        <p:txBody>
          <a:bodyPr lIns="91440" tIns="45720" rIns="91440" bIns="45720" anchor="t"/>
          <a:lstStyle/>
          <a:p>
            <a:pPr algn="l">
              <a:spcBef>
                <a:spcPts val="0"/>
              </a:spcBef>
            </a:pPr>
            <a:r>
              <a:rPr lang="en-GB" sz="2800" b="1">
                <a:latin typeface="Arial"/>
                <a:ea typeface="+mn-ea"/>
                <a:cs typeface="Arial"/>
              </a:rPr>
              <a:t>Agenda</a:t>
            </a:r>
          </a:p>
          <a:p>
            <a:pPr algn="l"/>
            <a:endParaRPr lang="en-GB" sz="2800" b="1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ABBDC1-DAE5-A35B-F353-2256525943AA}"/>
              </a:ext>
            </a:extLst>
          </p:cNvPr>
          <p:cNvSpPr txBox="1">
            <a:spLocks/>
          </p:cNvSpPr>
          <p:nvPr/>
        </p:nvSpPr>
        <p:spPr>
          <a:xfrm>
            <a:off x="498082" y="1646569"/>
            <a:ext cx="8069955" cy="293820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>
                <a:latin typeface="Arial"/>
                <a:ea typeface="+mn-lt"/>
                <a:cs typeface="+mn-lt"/>
              </a:rPr>
              <a:t>11:00 	Project Update</a:t>
            </a:r>
          </a:p>
          <a:p>
            <a:pPr marL="0" indent="0">
              <a:buNone/>
            </a:pPr>
            <a:endParaRPr lang="en-GB" sz="90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000">
                <a:latin typeface="Arial"/>
                <a:ea typeface="+mn-lt"/>
                <a:cs typeface="+mn-lt"/>
              </a:rPr>
              <a:t>11.10 	Provider registration – service blueprint and process</a:t>
            </a:r>
          </a:p>
          <a:p>
            <a:pPr marL="0" indent="0">
              <a:buNone/>
            </a:pPr>
            <a:endParaRPr lang="en-GB" sz="100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000">
                <a:latin typeface="Arial"/>
                <a:ea typeface="+mn-lt"/>
                <a:cs typeface="+mn-lt"/>
              </a:rPr>
              <a:t>11:20 	</a:t>
            </a:r>
            <a:r>
              <a:rPr lang="en-GB" sz="2000">
                <a:latin typeface="Arial"/>
                <a:ea typeface="+mn-lt"/>
                <a:cs typeface="Arial"/>
              </a:rPr>
              <a:t>Provider registration – prototype designs</a:t>
            </a:r>
          </a:p>
          <a:p>
            <a:pPr marL="0" indent="0">
              <a:buNone/>
            </a:pPr>
            <a:endParaRPr lang="en-GB" sz="100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000">
                <a:latin typeface="Arial"/>
                <a:ea typeface="+mn-lt"/>
                <a:cs typeface="+mn-lt"/>
              </a:rPr>
              <a:t>11.30 	Next steps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95EE495-A493-F2DB-3B60-F364CC192BC6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5195703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Graphic 7" descr="Ui Ux with solid fill">
            <a:extLst>
              <a:ext uri="{FF2B5EF4-FFF2-40B4-BE49-F238E27FC236}">
                <a16:creationId xmlns:a16="http://schemas.microsoft.com/office/drawing/2014/main" id="{2FCD6CB2-2E49-29AA-ECB2-0A171FFD4E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4524" y="146343"/>
            <a:ext cx="457200" cy="457200"/>
          </a:xfrm>
          <a:prstGeom prst="rect">
            <a:avLst/>
          </a:prstGeom>
        </p:spPr>
      </p:pic>
      <p:pic>
        <p:nvPicPr>
          <p:cNvPr id="9" name="Graphic 8" descr="Architecture with solid fill">
            <a:extLst>
              <a:ext uri="{FF2B5EF4-FFF2-40B4-BE49-F238E27FC236}">
                <a16:creationId xmlns:a16="http://schemas.microsoft.com/office/drawing/2014/main" id="{F33D0C99-BE2D-EA4B-D05B-91B81763A2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67772" y="112822"/>
            <a:ext cx="524242" cy="524242"/>
          </a:xfrm>
          <a:prstGeom prst="rect">
            <a:avLst/>
          </a:prstGeom>
        </p:spPr>
      </p:pic>
      <p:pic>
        <p:nvPicPr>
          <p:cNvPr id="10" name="Graphic 9" descr="Magnifying glass with solid fill">
            <a:extLst>
              <a:ext uri="{FF2B5EF4-FFF2-40B4-BE49-F238E27FC236}">
                <a16:creationId xmlns:a16="http://schemas.microsoft.com/office/drawing/2014/main" id="{659A536F-BC84-57BC-071A-ADB6B23068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2476" y="158550"/>
            <a:ext cx="432786" cy="43278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70855C3-5B4A-05DB-2CEC-3B550DA38599}"/>
              </a:ext>
            </a:extLst>
          </p:cNvPr>
          <p:cNvCxnSpPr>
            <a:cxnSpLocks/>
          </p:cNvCxnSpPr>
          <p:nvPr/>
        </p:nvCxnSpPr>
        <p:spPr>
          <a:xfrm>
            <a:off x="6482455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17A2F3-B462-8C4D-33FF-2B356DBAA17F}"/>
              </a:ext>
            </a:extLst>
          </p:cNvPr>
          <p:cNvCxnSpPr>
            <a:cxnSpLocks/>
          </p:cNvCxnSpPr>
          <p:nvPr/>
        </p:nvCxnSpPr>
        <p:spPr>
          <a:xfrm>
            <a:off x="7769207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3" name="Graphic 12" descr="Clipboard Mixed with solid fill">
            <a:extLst>
              <a:ext uri="{FF2B5EF4-FFF2-40B4-BE49-F238E27FC236}">
                <a16:creationId xmlns:a16="http://schemas.microsoft.com/office/drawing/2014/main" id="{DA4B4FA7-4D0B-8E7B-C599-51E8604B96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58351" y="112822"/>
            <a:ext cx="524242" cy="52424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255E0CE-B8CC-BD09-6CDF-BD8F0713414B}"/>
              </a:ext>
            </a:extLst>
          </p:cNvPr>
          <p:cNvSpPr txBox="1"/>
          <p:nvPr/>
        </p:nvSpPr>
        <p:spPr>
          <a:xfrm>
            <a:off x="4836136" y="558087"/>
            <a:ext cx="718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Discover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2339F3-BD5E-B5E2-2EF3-CC29BD1D0AD2}"/>
              </a:ext>
            </a:extLst>
          </p:cNvPr>
          <p:cNvSpPr txBox="1"/>
          <p:nvPr/>
        </p:nvSpPr>
        <p:spPr>
          <a:xfrm>
            <a:off x="5978702" y="55808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Design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7D102D-F888-7542-CFFC-778DA454DE3E}"/>
              </a:ext>
            </a:extLst>
          </p:cNvPr>
          <p:cNvSpPr txBox="1"/>
          <p:nvPr/>
        </p:nvSpPr>
        <p:spPr>
          <a:xfrm>
            <a:off x="7225204" y="564938"/>
            <a:ext cx="696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Develop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F78027-02A7-D967-A23A-FEFF0D682215}"/>
              </a:ext>
            </a:extLst>
          </p:cNvPr>
          <p:cNvSpPr txBox="1"/>
          <p:nvPr/>
        </p:nvSpPr>
        <p:spPr>
          <a:xfrm>
            <a:off x="8574234" y="558087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Test</a:t>
            </a:r>
          </a:p>
        </p:txBody>
      </p:sp>
      <p:pic>
        <p:nvPicPr>
          <p:cNvPr id="22" name="Graphic 21" descr="Magnifying glass with solid fill">
            <a:extLst>
              <a:ext uri="{FF2B5EF4-FFF2-40B4-BE49-F238E27FC236}">
                <a16:creationId xmlns:a16="http://schemas.microsoft.com/office/drawing/2014/main" id="{BE0A9CDB-7B1A-E25F-1214-BBACFD336D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94466" y="2193435"/>
            <a:ext cx="432786" cy="432786"/>
          </a:xfrm>
          <a:prstGeom prst="rect">
            <a:avLst/>
          </a:prstGeom>
        </p:spPr>
      </p:pic>
      <p:pic>
        <p:nvPicPr>
          <p:cNvPr id="19" name="Graphic 18" descr="Architecture with solid fill">
            <a:extLst>
              <a:ext uri="{FF2B5EF4-FFF2-40B4-BE49-F238E27FC236}">
                <a16:creationId xmlns:a16="http://schemas.microsoft.com/office/drawing/2014/main" id="{7E6437EB-1DBE-A3B1-7A69-A6DD5770FD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91678" y="2776591"/>
            <a:ext cx="524242" cy="52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16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0BD493-9336-9A17-9DA5-4036BCF9E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D6C07-E0A0-6971-D42C-1E84672C4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95" y="1228022"/>
            <a:ext cx="8305442" cy="523563"/>
          </a:xfrm>
        </p:spPr>
        <p:txBody>
          <a:bodyPr lIns="91440" tIns="45720" rIns="91440" bIns="45720" anchor="t"/>
          <a:lstStyle/>
          <a:p>
            <a:pPr algn="l">
              <a:spcBef>
                <a:spcPts val="0"/>
              </a:spcBef>
            </a:pPr>
            <a:r>
              <a:rPr lang="en-GB" sz="2800" b="1">
                <a:latin typeface="Arial"/>
                <a:ea typeface="+mn-ea"/>
                <a:cs typeface="Arial"/>
              </a:rPr>
              <a:t>Progress in Sprint 15</a:t>
            </a:r>
          </a:p>
          <a:p>
            <a:pPr algn="l"/>
            <a:endParaRPr lang="en-GB" sz="2800" b="1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8619237-F1D1-6BCE-2D54-8726B207163C}"/>
              </a:ext>
            </a:extLst>
          </p:cNvPr>
          <p:cNvSpPr txBox="1">
            <a:spLocks/>
          </p:cNvSpPr>
          <p:nvPr/>
        </p:nvSpPr>
        <p:spPr>
          <a:xfrm>
            <a:off x="415225" y="1936245"/>
            <a:ext cx="7585813" cy="366526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Continued developing LA side of portal – tabs, filters, summaries.  Back end schema updates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Quality assurance – test of messaging functionality, prioritised bug fixes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Handover of 'Manage Offers' designs and requirements to development team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Recruitment and scheduling of user research interviews for next sprint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Provider registration – process and designs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48DBD6-5B61-EA16-E1DF-9617A2CD6E98}"/>
              </a:ext>
            </a:extLst>
          </p:cNvPr>
          <p:cNvCxnSpPr>
            <a:cxnSpLocks/>
          </p:cNvCxnSpPr>
          <p:nvPr/>
        </p:nvCxnSpPr>
        <p:spPr>
          <a:xfrm>
            <a:off x="5195703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Graphic 8" descr="Ui Ux with solid fill">
            <a:extLst>
              <a:ext uri="{FF2B5EF4-FFF2-40B4-BE49-F238E27FC236}">
                <a16:creationId xmlns:a16="http://schemas.microsoft.com/office/drawing/2014/main" id="{D593B915-966A-4443-5C66-D4C4540E3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4524" y="146343"/>
            <a:ext cx="457200" cy="457200"/>
          </a:xfrm>
          <a:prstGeom prst="rect">
            <a:avLst/>
          </a:prstGeom>
        </p:spPr>
      </p:pic>
      <p:pic>
        <p:nvPicPr>
          <p:cNvPr id="11" name="Graphic 10" descr="Architecture with solid fill">
            <a:extLst>
              <a:ext uri="{FF2B5EF4-FFF2-40B4-BE49-F238E27FC236}">
                <a16:creationId xmlns:a16="http://schemas.microsoft.com/office/drawing/2014/main" id="{25054C04-E6B8-C947-54D4-1E7EA10BB3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67772" y="112822"/>
            <a:ext cx="524242" cy="524242"/>
          </a:xfrm>
          <a:prstGeom prst="rect">
            <a:avLst/>
          </a:prstGeom>
        </p:spPr>
      </p:pic>
      <p:pic>
        <p:nvPicPr>
          <p:cNvPr id="13" name="Graphic 12" descr="Magnifying glass with solid fill">
            <a:extLst>
              <a:ext uri="{FF2B5EF4-FFF2-40B4-BE49-F238E27FC236}">
                <a16:creationId xmlns:a16="http://schemas.microsoft.com/office/drawing/2014/main" id="{92AD7F26-FCBC-1250-84FA-C90CE0080B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2476" y="158550"/>
            <a:ext cx="432786" cy="43278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3BE669-2C32-2D7D-9C2B-ED2BFDEA7A71}"/>
              </a:ext>
            </a:extLst>
          </p:cNvPr>
          <p:cNvCxnSpPr>
            <a:cxnSpLocks/>
          </p:cNvCxnSpPr>
          <p:nvPr/>
        </p:nvCxnSpPr>
        <p:spPr>
          <a:xfrm>
            <a:off x="6482455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ABABEF-B9DB-93F2-5EF1-DDF04FD7CC5E}"/>
              </a:ext>
            </a:extLst>
          </p:cNvPr>
          <p:cNvCxnSpPr>
            <a:cxnSpLocks/>
          </p:cNvCxnSpPr>
          <p:nvPr/>
        </p:nvCxnSpPr>
        <p:spPr>
          <a:xfrm>
            <a:off x="7769207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Graphic 18" descr="Clipboard Mixed with solid fill">
            <a:extLst>
              <a:ext uri="{FF2B5EF4-FFF2-40B4-BE49-F238E27FC236}">
                <a16:creationId xmlns:a16="http://schemas.microsoft.com/office/drawing/2014/main" id="{2D69E47E-8970-688D-777A-70BD6540CA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58351" y="112822"/>
            <a:ext cx="524242" cy="5242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D81D8C4-7ED8-9C19-2B4C-B0113047A0E8}"/>
              </a:ext>
            </a:extLst>
          </p:cNvPr>
          <p:cNvSpPr txBox="1"/>
          <p:nvPr/>
        </p:nvSpPr>
        <p:spPr>
          <a:xfrm>
            <a:off x="4836136" y="558087"/>
            <a:ext cx="718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Discover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A1FB5C-E934-0B9F-35C9-F65BE36B5AAB}"/>
              </a:ext>
            </a:extLst>
          </p:cNvPr>
          <p:cNvSpPr txBox="1"/>
          <p:nvPr/>
        </p:nvSpPr>
        <p:spPr>
          <a:xfrm>
            <a:off x="5978702" y="55808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Design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9B494B-E408-75EA-7243-ECEB16972874}"/>
              </a:ext>
            </a:extLst>
          </p:cNvPr>
          <p:cNvSpPr txBox="1"/>
          <p:nvPr/>
        </p:nvSpPr>
        <p:spPr>
          <a:xfrm>
            <a:off x="7225204" y="564938"/>
            <a:ext cx="696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Develop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A15F3B-74F9-DEBA-0369-9A5835C63892}"/>
              </a:ext>
            </a:extLst>
          </p:cNvPr>
          <p:cNvSpPr txBox="1"/>
          <p:nvPr/>
        </p:nvSpPr>
        <p:spPr>
          <a:xfrm>
            <a:off x="8574234" y="558087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348380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B7B2-55A8-A985-FEDC-A017C211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065" y="1802557"/>
            <a:ext cx="5361538" cy="771711"/>
          </a:xfr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GB" sz="2800" b="1">
                <a:latin typeface="Arial"/>
                <a:ea typeface="+mn-ea"/>
                <a:cs typeface="Arial"/>
              </a:rPr>
              <a:t>Portal Registration</a:t>
            </a:r>
            <a:br>
              <a:rPr lang="en-GB" sz="2800" b="1">
                <a:latin typeface="Arial"/>
                <a:ea typeface="+mn-ea"/>
                <a:cs typeface="Arial"/>
              </a:rPr>
            </a:br>
            <a:endParaRPr lang="en-GB" sz="2800" b="1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Graphic 8" descr="Magnifying glass with solid fill">
            <a:extLst>
              <a:ext uri="{FF2B5EF4-FFF2-40B4-BE49-F238E27FC236}">
                <a16:creationId xmlns:a16="http://schemas.microsoft.com/office/drawing/2014/main" id="{8CE18E1A-6893-EA2E-0267-5BD69B2BE0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50934" y="3113639"/>
            <a:ext cx="625631" cy="62563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306E6F-2A47-2726-BB05-CD04C45EEF2A}"/>
              </a:ext>
            </a:extLst>
          </p:cNvPr>
          <p:cNvCxnSpPr>
            <a:cxnSpLocks/>
          </p:cNvCxnSpPr>
          <p:nvPr/>
        </p:nvCxnSpPr>
        <p:spPr>
          <a:xfrm>
            <a:off x="4256090" y="3429000"/>
            <a:ext cx="84548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6" name="Graphic 15" descr="Clipboard Mixed with solid fill">
            <a:extLst>
              <a:ext uri="{FF2B5EF4-FFF2-40B4-BE49-F238E27FC236}">
                <a16:creationId xmlns:a16="http://schemas.microsoft.com/office/drawing/2014/main" id="{96B1FD2C-945F-6B45-0978-8C8E30FA31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02155" y="3157645"/>
            <a:ext cx="524242" cy="52424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07EE5EF-3A74-592C-5867-6E5E90EA1A40}"/>
              </a:ext>
            </a:extLst>
          </p:cNvPr>
          <p:cNvSpPr txBox="1"/>
          <p:nvPr/>
        </p:nvSpPr>
        <p:spPr>
          <a:xfrm>
            <a:off x="2324366" y="3612145"/>
            <a:ext cx="82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/>
              <a:t>Discover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E53B3D-26CF-92AC-3C68-89E8719155EE}"/>
              </a:ext>
            </a:extLst>
          </p:cNvPr>
          <p:cNvSpPr txBox="1"/>
          <p:nvPr/>
        </p:nvSpPr>
        <p:spPr>
          <a:xfrm>
            <a:off x="3661500" y="3645393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/>
              <a:t>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D99986-6CBF-0BC8-D347-F3D9EA5F63E7}"/>
              </a:ext>
            </a:extLst>
          </p:cNvPr>
          <p:cNvSpPr txBox="1"/>
          <p:nvPr/>
        </p:nvSpPr>
        <p:spPr>
          <a:xfrm>
            <a:off x="5066254" y="3619816"/>
            <a:ext cx="696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Develop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85676E-57DC-105A-0AAC-3EB76BB4F8BB}"/>
              </a:ext>
            </a:extLst>
          </p:cNvPr>
          <p:cNvSpPr txBox="1"/>
          <p:nvPr/>
        </p:nvSpPr>
        <p:spPr>
          <a:xfrm>
            <a:off x="6569197" y="3645394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Test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4D7B05D-47D2-DD99-3827-3925F4C85973}"/>
              </a:ext>
            </a:extLst>
          </p:cNvPr>
          <p:cNvCxnSpPr>
            <a:cxnSpLocks/>
          </p:cNvCxnSpPr>
          <p:nvPr/>
        </p:nvCxnSpPr>
        <p:spPr>
          <a:xfrm>
            <a:off x="5710389" y="3429001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" name="Graphic 2" descr="Ui Ux with solid fill">
            <a:extLst>
              <a:ext uri="{FF2B5EF4-FFF2-40B4-BE49-F238E27FC236}">
                <a16:creationId xmlns:a16="http://schemas.microsoft.com/office/drawing/2014/main" id="{E0A5D8E5-139A-658D-0E95-E978E3E82F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86147" y="3233922"/>
            <a:ext cx="457200" cy="4572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4FB9D2-6A7B-5EEC-870C-39C05D6BCFF4}"/>
              </a:ext>
            </a:extLst>
          </p:cNvPr>
          <p:cNvCxnSpPr>
            <a:cxnSpLocks/>
          </p:cNvCxnSpPr>
          <p:nvPr/>
        </p:nvCxnSpPr>
        <p:spPr>
          <a:xfrm>
            <a:off x="3017248" y="3421993"/>
            <a:ext cx="644252" cy="89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" name="Graphic 4" descr="Architecture with solid fill">
            <a:extLst>
              <a:ext uri="{FF2B5EF4-FFF2-40B4-BE49-F238E27FC236}">
                <a16:creationId xmlns:a16="http://schemas.microsoft.com/office/drawing/2014/main" id="{B88EAB04-2C39-A456-D6AE-47F7BD1043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71155" y="2998290"/>
            <a:ext cx="726112" cy="72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87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9364D6-91C7-40B7-F347-0AE671189F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B2E0-1AE8-3046-D02B-0B84217F8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95" y="1228022"/>
            <a:ext cx="8305442" cy="523563"/>
          </a:xfrm>
        </p:spPr>
        <p:txBody>
          <a:bodyPr lIns="91440" tIns="45720" rIns="91440" bIns="45720" anchor="t"/>
          <a:lstStyle/>
          <a:p>
            <a:pPr algn="l">
              <a:spcBef>
                <a:spcPts val="0"/>
              </a:spcBef>
            </a:pPr>
            <a:r>
              <a:rPr lang="en-GB" sz="2800" b="1">
                <a:latin typeface="Arial"/>
                <a:ea typeface="+mn-ea"/>
                <a:cs typeface="Arial"/>
              </a:rPr>
              <a:t>Design and research </a:t>
            </a:r>
          </a:p>
          <a:p>
            <a:pPr algn="l"/>
            <a:endParaRPr lang="en-GB" sz="2800" b="1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9EBF45-53C0-507C-8B4B-220942717CEB}"/>
              </a:ext>
            </a:extLst>
          </p:cNvPr>
          <p:cNvSpPr txBox="1">
            <a:spLocks/>
          </p:cNvSpPr>
          <p:nvPr/>
        </p:nvSpPr>
        <p:spPr>
          <a:xfrm>
            <a:off x="415225" y="1936245"/>
            <a:ext cx="7585813" cy="366526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cs typeface="Calibri"/>
              </a:rPr>
              <a:t>Run through of service blueprint which outlines how a provider applies and is approved to be part of the West Midlands Placement Portal (Nao)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cs typeface="Calibri"/>
              </a:rPr>
              <a:t>Go through the process map for a provider applying to be on the portal and the different paths within this journey (Nao and Martyn)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cs typeface="Calibri"/>
              </a:rPr>
              <a:t>Prototype of the providers application process for usability testing (Martyn)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endParaRPr lang="en-GB" sz="1800">
              <a:solidFill>
                <a:srgbClr val="172B4D"/>
              </a:solidFill>
              <a:cs typeface="Calibri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42EC13-FB0A-18BA-5DD4-11A8FA5A36B1}"/>
              </a:ext>
            </a:extLst>
          </p:cNvPr>
          <p:cNvCxnSpPr>
            <a:cxnSpLocks/>
          </p:cNvCxnSpPr>
          <p:nvPr/>
        </p:nvCxnSpPr>
        <p:spPr>
          <a:xfrm>
            <a:off x="5195703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Graphic 8" descr="Ui Ux with solid fill">
            <a:extLst>
              <a:ext uri="{FF2B5EF4-FFF2-40B4-BE49-F238E27FC236}">
                <a16:creationId xmlns:a16="http://schemas.microsoft.com/office/drawing/2014/main" id="{2FA19A80-BB3D-BF17-E285-B0BAC19BC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4524" y="146343"/>
            <a:ext cx="457200" cy="457200"/>
          </a:xfrm>
          <a:prstGeom prst="rect">
            <a:avLst/>
          </a:prstGeom>
        </p:spPr>
      </p:pic>
      <p:pic>
        <p:nvPicPr>
          <p:cNvPr id="11" name="Graphic 10" descr="Architecture with solid fill">
            <a:extLst>
              <a:ext uri="{FF2B5EF4-FFF2-40B4-BE49-F238E27FC236}">
                <a16:creationId xmlns:a16="http://schemas.microsoft.com/office/drawing/2014/main" id="{06A0A72D-4A7A-0AA3-DC85-BB7475310E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67772" y="112822"/>
            <a:ext cx="524242" cy="524242"/>
          </a:xfrm>
          <a:prstGeom prst="rect">
            <a:avLst/>
          </a:prstGeom>
        </p:spPr>
      </p:pic>
      <p:pic>
        <p:nvPicPr>
          <p:cNvPr id="13" name="Graphic 12" descr="Magnifying glass with solid fill">
            <a:extLst>
              <a:ext uri="{FF2B5EF4-FFF2-40B4-BE49-F238E27FC236}">
                <a16:creationId xmlns:a16="http://schemas.microsoft.com/office/drawing/2014/main" id="{8948BE91-A6A3-F298-5134-B01E4CF411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2476" y="158550"/>
            <a:ext cx="432786" cy="43278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42B970C-0EDD-8A35-9146-1EEBAFDBFA90}"/>
              </a:ext>
            </a:extLst>
          </p:cNvPr>
          <p:cNvCxnSpPr>
            <a:cxnSpLocks/>
          </p:cNvCxnSpPr>
          <p:nvPr/>
        </p:nvCxnSpPr>
        <p:spPr>
          <a:xfrm>
            <a:off x="6482455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15183EF-4D15-5D1C-926A-89D125F7136D}"/>
              </a:ext>
            </a:extLst>
          </p:cNvPr>
          <p:cNvCxnSpPr>
            <a:cxnSpLocks/>
          </p:cNvCxnSpPr>
          <p:nvPr/>
        </p:nvCxnSpPr>
        <p:spPr>
          <a:xfrm>
            <a:off x="7769207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Graphic 18" descr="Clipboard Mixed with solid fill">
            <a:extLst>
              <a:ext uri="{FF2B5EF4-FFF2-40B4-BE49-F238E27FC236}">
                <a16:creationId xmlns:a16="http://schemas.microsoft.com/office/drawing/2014/main" id="{A3431AAE-0EA5-9465-A0BE-1967625363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58351" y="112822"/>
            <a:ext cx="524242" cy="5242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15436E9-4EA1-6ECB-AB9E-416AEEC98E75}"/>
              </a:ext>
            </a:extLst>
          </p:cNvPr>
          <p:cNvSpPr txBox="1"/>
          <p:nvPr/>
        </p:nvSpPr>
        <p:spPr>
          <a:xfrm>
            <a:off x="4836136" y="558087"/>
            <a:ext cx="718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Discover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22715B-1A0B-F0D6-A4B0-E243FEC837B2}"/>
              </a:ext>
            </a:extLst>
          </p:cNvPr>
          <p:cNvSpPr txBox="1"/>
          <p:nvPr/>
        </p:nvSpPr>
        <p:spPr>
          <a:xfrm>
            <a:off x="5978702" y="55808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Design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0FE249-C38A-BF4A-FD98-BECBE09BB2A8}"/>
              </a:ext>
            </a:extLst>
          </p:cNvPr>
          <p:cNvSpPr txBox="1"/>
          <p:nvPr/>
        </p:nvSpPr>
        <p:spPr>
          <a:xfrm>
            <a:off x="7225204" y="564938"/>
            <a:ext cx="696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Develop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CD7626-8A47-64F9-71D5-293BB8C4434C}"/>
              </a:ext>
            </a:extLst>
          </p:cNvPr>
          <p:cNvSpPr txBox="1"/>
          <p:nvPr/>
        </p:nvSpPr>
        <p:spPr>
          <a:xfrm>
            <a:off x="8574234" y="558087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393584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B7B2-55A8-A985-FEDC-A017C211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95" y="1228022"/>
            <a:ext cx="8305442" cy="523563"/>
          </a:xfrm>
        </p:spPr>
        <p:txBody>
          <a:bodyPr lIns="91440" tIns="45720" rIns="91440" bIns="45720" anchor="t"/>
          <a:lstStyle/>
          <a:p>
            <a:pPr algn="l">
              <a:spcBef>
                <a:spcPts val="0"/>
              </a:spcBef>
            </a:pPr>
            <a:r>
              <a:rPr lang="en-GB" sz="2800" b="1">
                <a:latin typeface="Arial"/>
                <a:ea typeface="+mn-ea"/>
                <a:cs typeface="Arial"/>
              </a:rPr>
              <a:t>Next steps</a:t>
            </a:r>
          </a:p>
          <a:p>
            <a:pPr algn="l"/>
            <a:endParaRPr lang="en-GB" sz="2800" b="1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4D8103-1D55-8A9A-5484-EA46A2C22159}"/>
              </a:ext>
            </a:extLst>
          </p:cNvPr>
          <p:cNvSpPr txBox="1">
            <a:spLocks/>
          </p:cNvSpPr>
          <p:nvPr/>
        </p:nvSpPr>
        <p:spPr>
          <a:xfrm>
            <a:off x="415225" y="1936245"/>
            <a:ext cx="7585813" cy="315187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Continue developing LA side of portal – Manage / organise workstack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Continue SW testing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User research with Providers – Registration of a provision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Discover &amp; Design Provider approval process 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4A7B6A-CD09-BD84-6288-5EC9DDA673F7}"/>
              </a:ext>
            </a:extLst>
          </p:cNvPr>
          <p:cNvCxnSpPr>
            <a:cxnSpLocks/>
          </p:cNvCxnSpPr>
          <p:nvPr/>
        </p:nvCxnSpPr>
        <p:spPr>
          <a:xfrm>
            <a:off x="5195703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Graphic 8" descr="Ui Ux with solid fill">
            <a:extLst>
              <a:ext uri="{FF2B5EF4-FFF2-40B4-BE49-F238E27FC236}">
                <a16:creationId xmlns:a16="http://schemas.microsoft.com/office/drawing/2014/main" id="{9177647D-6C73-EE8C-3F53-BD9651B450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4524" y="146343"/>
            <a:ext cx="457200" cy="457200"/>
          </a:xfrm>
          <a:prstGeom prst="rect">
            <a:avLst/>
          </a:prstGeom>
        </p:spPr>
      </p:pic>
      <p:pic>
        <p:nvPicPr>
          <p:cNvPr id="11" name="Graphic 10" descr="Architecture with solid fill">
            <a:extLst>
              <a:ext uri="{FF2B5EF4-FFF2-40B4-BE49-F238E27FC236}">
                <a16:creationId xmlns:a16="http://schemas.microsoft.com/office/drawing/2014/main" id="{9ACDBF3A-F117-F4CB-BF5C-056990BC47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67772" y="112822"/>
            <a:ext cx="524242" cy="524242"/>
          </a:xfrm>
          <a:prstGeom prst="rect">
            <a:avLst/>
          </a:prstGeom>
        </p:spPr>
      </p:pic>
      <p:pic>
        <p:nvPicPr>
          <p:cNvPr id="13" name="Graphic 12" descr="Magnifying glass with solid fill">
            <a:extLst>
              <a:ext uri="{FF2B5EF4-FFF2-40B4-BE49-F238E27FC236}">
                <a16:creationId xmlns:a16="http://schemas.microsoft.com/office/drawing/2014/main" id="{60514F37-A779-81BF-EEC9-0F8192CAC3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2476" y="158550"/>
            <a:ext cx="432786" cy="43278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1A92A5A-66C1-E812-AD22-833167FE6A73}"/>
              </a:ext>
            </a:extLst>
          </p:cNvPr>
          <p:cNvCxnSpPr>
            <a:cxnSpLocks/>
          </p:cNvCxnSpPr>
          <p:nvPr/>
        </p:nvCxnSpPr>
        <p:spPr>
          <a:xfrm>
            <a:off x="6482455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9F8B770-908B-5A2C-C670-A783FFAE9239}"/>
              </a:ext>
            </a:extLst>
          </p:cNvPr>
          <p:cNvCxnSpPr>
            <a:cxnSpLocks/>
          </p:cNvCxnSpPr>
          <p:nvPr/>
        </p:nvCxnSpPr>
        <p:spPr>
          <a:xfrm>
            <a:off x="7769207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Graphic 18" descr="Clipboard Mixed with solid fill">
            <a:extLst>
              <a:ext uri="{FF2B5EF4-FFF2-40B4-BE49-F238E27FC236}">
                <a16:creationId xmlns:a16="http://schemas.microsoft.com/office/drawing/2014/main" id="{32496298-994D-2E6B-0CAD-7F48266140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58351" y="112822"/>
            <a:ext cx="524242" cy="524242"/>
          </a:xfrm>
          <a:prstGeom prst="rect">
            <a:avLst/>
          </a:prstGeom>
        </p:spPr>
      </p:pic>
      <p:pic>
        <p:nvPicPr>
          <p:cNvPr id="30" name="Graphic 29" descr="Ui Ux with solid fill">
            <a:extLst>
              <a:ext uri="{FF2B5EF4-FFF2-40B4-BE49-F238E27FC236}">
                <a16:creationId xmlns:a16="http://schemas.microsoft.com/office/drawing/2014/main" id="{D21BBF34-1158-DF46-11B7-918A38365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528" y="1886648"/>
            <a:ext cx="457200" cy="457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164BBC9-7BAA-5121-A86A-FC6A86CA0CF5}"/>
              </a:ext>
            </a:extLst>
          </p:cNvPr>
          <p:cNvSpPr txBox="1"/>
          <p:nvPr/>
        </p:nvSpPr>
        <p:spPr>
          <a:xfrm>
            <a:off x="4836136" y="558087"/>
            <a:ext cx="718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Discover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0C0E1E-0B7B-722B-C4C7-E63981C703A6}"/>
              </a:ext>
            </a:extLst>
          </p:cNvPr>
          <p:cNvSpPr txBox="1"/>
          <p:nvPr/>
        </p:nvSpPr>
        <p:spPr>
          <a:xfrm>
            <a:off x="5978702" y="55808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Design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3F2E7C-FD9E-FD6F-20AB-9769036EF733}"/>
              </a:ext>
            </a:extLst>
          </p:cNvPr>
          <p:cNvSpPr txBox="1"/>
          <p:nvPr/>
        </p:nvSpPr>
        <p:spPr>
          <a:xfrm>
            <a:off x="7225204" y="564938"/>
            <a:ext cx="696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Develop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9F5CDE-029D-4781-AB9F-94F16D9C33BF}"/>
              </a:ext>
            </a:extLst>
          </p:cNvPr>
          <p:cNvSpPr txBox="1"/>
          <p:nvPr/>
        </p:nvSpPr>
        <p:spPr>
          <a:xfrm>
            <a:off x="8574234" y="558087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Test</a:t>
            </a:r>
          </a:p>
        </p:txBody>
      </p:sp>
      <p:pic>
        <p:nvPicPr>
          <p:cNvPr id="8" name="Graphic 7" descr="Architecture with solid fill">
            <a:extLst>
              <a:ext uri="{FF2B5EF4-FFF2-40B4-BE49-F238E27FC236}">
                <a16:creationId xmlns:a16="http://schemas.microsoft.com/office/drawing/2014/main" id="{CEEB72D7-5054-C3DD-24A3-CF2E061BF1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42916" y="3486768"/>
            <a:ext cx="524242" cy="524242"/>
          </a:xfrm>
          <a:prstGeom prst="rect">
            <a:avLst/>
          </a:prstGeom>
        </p:spPr>
      </p:pic>
      <p:pic>
        <p:nvPicPr>
          <p:cNvPr id="6" name="Graphic 5" descr="Clipboard Mixed with solid fill">
            <a:extLst>
              <a:ext uri="{FF2B5EF4-FFF2-40B4-BE49-F238E27FC236}">
                <a16:creationId xmlns:a16="http://schemas.microsoft.com/office/drawing/2014/main" id="{E472C92B-2893-0C71-D03F-B924806E4D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97162" y="2443125"/>
            <a:ext cx="524242" cy="524242"/>
          </a:xfrm>
          <a:prstGeom prst="rect">
            <a:avLst/>
          </a:prstGeom>
        </p:spPr>
      </p:pic>
      <p:pic>
        <p:nvPicPr>
          <p:cNvPr id="12" name="Graphic 11" descr="Magnifying glass with solid fill">
            <a:extLst>
              <a:ext uri="{FF2B5EF4-FFF2-40B4-BE49-F238E27FC236}">
                <a16:creationId xmlns:a16="http://schemas.microsoft.com/office/drawing/2014/main" id="{12BAAF06-4C3B-E27E-ACEB-DB4900B27D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66194" y="3026853"/>
            <a:ext cx="432786" cy="43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778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99ec418-d0cf-4391-90fa-7b8540b6e6a8">
      <UserInfo>
        <DisplayName>Keara Drumm</DisplayName>
        <AccountId>45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DB7444E61F7E4187BF087C95D2F8A4" ma:contentTypeVersion="10" ma:contentTypeDescription="Create a new document." ma:contentTypeScope="" ma:versionID="dd4cc78a9b37634985d2cd667d12f5f7">
  <xsd:schema xmlns:xsd="http://www.w3.org/2001/XMLSchema" xmlns:xs="http://www.w3.org/2001/XMLSchema" xmlns:p="http://schemas.microsoft.com/office/2006/metadata/properties" xmlns:ns2="57e4a19d-5c10-49be-a954-679698bbb83e" xmlns:ns3="f99ec418-d0cf-4391-90fa-7b8540b6e6a8" targetNamespace="http://schemas.microsoft.com/office/2006/metadata/properties" ma:root="true" ma:fieldsID="3032737cd8f7a37b2f67a80ecd55a7fa" ns2:_="" ns3:_="">
    <xsd:import namespace="57e4a19d-5c10-49be-a954-679698bbb83e"/>
    <xsd:import namespace="f99ec418-d0cf-4391-90fa-7b8540b6e6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4a19d-5c10-49be-a954-679698bbb8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ec418-d0cf-4391-90fa-7b8540b6e6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09C420-71A9-4735-A32B-F94F50D0C0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082538-7859-42E7-B1F4-1137497DA55D}">
  <ds:schemaRefs>
    <ds:schemaRef ds:uri="57e4a19d-5c10-49be-a954-679698bbb83e"/>
    <ds:schemaRef ds:uri="f99ec418-d0cf-4391-90fa-7b8540b6e6a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FC896F-D266-42B0-8856-F92FBAD4FB7C}">
  <ds:schemaRefs>
    <ds:schemaRef ds:uri="57e4a19d-5c10-49be-a954-679698bbb83e"/>
    <ds:schemaRef ds:uri="f99ec418-d0cf-4391-90fa-7b8540b6e6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1_Office Theme</vt:lpstr>
      <vt:lpstr>Custom Design</vt:lpstr>
      <vt:lpstr>1_Custom Design</vt:lpstr>
      <vt:lpstr>PowerPoint Presentation</vt:lpstr>
      <vt:lpstr>Agenda </vt:lpstr>
      <vt:lpstr>Progress in Sprint 15 </vt:lpstr>
      <vt:lpstr>Portal Registration </vt:lpstr>
      <vt:lpstr>Design and research  </vt:lpstr>
      <vt:lpstr>Next steps </vt:lpstr>
    </vt:vector>
  </TitlesOfParts>
  <Company>Service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Service Birmingham</dc:creator>
  <cp:revision>1</cp:revision>
  <cp:lastPrinted>2018-01-29T15:09:35Z</cp:lastPrinted>
  <dcterms:created xsi:type="dcterms:W3CDTF">2018-01-29T13:00:28Z</dcterms:created>
  <dcterms:modified xsi:type="dcterms:W3CDTF">2024-01-31T10:52:43Z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0x01010066DB7444E61F7E4187BF087C95D2F8A4</vt:lpwstr>
  </property>
  <property fmtid="{D5CDD505-2E9C-101B-9397-08002B2CF9AE}" pid="3" name="MSIP_Label_8f41158c-2b72-419a-8904-6eaa65702ef4_Enabled">
    <vt:lpwstr>true</vt:lpwstr>
  </property>
  <property fmtid="{D5CDD505-2E9C-101B-9397-08002B2CF9AE}" pid="4" name="MSIP_Label_8f41158c-2b72-419a-8904-6eaa65702ef4_SetDate">
    <vt:lpwstr>2023-07-17T16:35:23Z</vt:lpwstr>
  </property>
  <property fmtid="{D5CDD505-2E9C-101B-9397-08002B2CF9AE}" pid="5" name="MSIP_Label_8f41158c-2b72-419a-8904-6eaa65702ef4_Method">
    <vt:lpwstr>Privileged</vt:lpwstr>
  </property>
  <property fmtid="{D5CDD505-2E9C-101B-9397-08002B2CF9AE}" pid="6" name="MSIP_Label_8f41158c-2b72-419a-8904-6eaa65702ef4_Name">
    <vt:lpwstr>UNCLASSIFIED</vt:lpwstr>
  </property>
  <property fmtid="{D5CDD505-2E9C-101B-9397-08002B2CF9AE}" pid="7" name="MSIP_Label_8f41158c-2b72-419a-8904-6eaa65702ef4_SiteId">
    <vt:lpwstr>1d23ed27-6f11-4050-874b-7e04ca535809</vt:lpwstr>
  </property>
  <property fmtid="{D5CDD505-2E9C-101B-9397-08002B2CF9AE}" pid="8" name="MSIP_Label_8f41158c-2b72-419a-8904-6eaa65702ef4_ActionId">
    <vt:lpwstr>b50322e4-6f11-4d6a-a399-302bc93801f3</vt:lpwstr>
  </property>
  <property fmtid="{D5CDD505-2E9C-101B-9397-08002B2CF9AE}" pid="9" name="MSIP_Label_8f41158c-2b72-419a-8904-6eaa65702ef4_ContentBits">
    <vt:lpwstr>0</vt:lpwstr>
  </property>
  <property fmtid="{D5CDD505-2E9C-101B-9397-08002B2CF9AE}" pid="10" name="MediaServiceImageTags">
    <vt:lpwstr/>
  </property>
  <property fmtid="{D5CDD505-2E9C-101B-9397-08002B2CF9AE}" pid="11" name="MSIP_Label_a17471b1-27ab-4640-9264-e69a67407ca3_Enabled">
    <vt:lpwstr>true</vt:lpwstr>
  </property>
  <property fmtid="{D5CDD505-2E9C-101B-9397-08002B2CF9AE}" pid="12" name="MSIP_Label_a17471b1-27ab-4640-9264-e69a67407ca3_SetDate">
    <vt:lpwstr>2023-09-18T11:08:38Z</vt:lpwstr>
  </property>
  <property fmtid="{D5CDD505-2E9C-101B-9397-08002B2CF9AE}" pid="13" name="MSIP_Label_a17471b1-27ab-4640-9264-e69a67407ca3_Method">
    <vt:lpwstr>Standard</vt:lpwstr>
  </property>
  <property fmtid="{D5CDD505-2E9C-101B-9397-08002B2CF9AE}" pid="14" name="MSIP_Label_a17471b1-27ab-4640-9264-e69a67407ca3_Name">
    <vt:lpwstr>BCC - OFFICIAL</vt:lpwstr>
  </property>
  <property fmtid="{D5CDD505-2E9C-101B-9397-08002B2CF9AE}" pid="15" name="MSIP_Label_a17471b1-27ab-4640-9264-e69a67407ca3_SiteId">
    <vt:lpwstr>699ace67-d2e4-4bcd-b303-d2bbe2b9bbf1</vt:lpwstr>
  </property>
  <property fmtid="{D5CDD505-2E9C-101B-9397-08002B2CF9AE}" pid="16" name="MSIP_Label_a17471b1-27ab-4640-9264-e69a67407ca3_ActionId">
    <vt:lpwstr>343db0f2-ce14-4d01-a3b1-c65e0c8dba5a</vt:lpwstr>
  </property>
  <property fmtid="{D5CDD505-2E9C-101B-9397-08002B2CF9AE}" pid="17" name="MSIP_Label_a17471b1-27ab-4640-9264-e69a67407ca3_ContentBits">
    <vt:lpwstr>2</vt:lpwstr>
  </property>
  <property fmtid="{D5CDD505-2E9C-101B-9397-08002B2CF9AE}" pid="18" name="ClassificationContentMarkingFooterLocations">
    <vt:lpwstr>1_Office Theme:3\Custom Design:3\1_Custom Design:11</vt:lpwstr>
  </property>
  <property fmtid="{D5CDD505-2E9C-101B-9397-08002B2CF9AE}" pid="19" name="ClassificationContentMarkingFooterText">
    <vt:lpwstr>OFFICIAL</vt:lpwstr>
  </property>
</Properties>
</file>