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2" r:id="rId5"/>
    <p:sldMasterId id="2147483675" r:id="rId6"/>
    <p:sldMasterId id="2147483687" r:id="rId7"/>
  </p:sldMasterIdLst>
  <p:notesMasterIdLst>
    <p:notesMasterId r:id="rId18"/>
  </p:notesMasterIdLst>
  <p:sldIdLst>
    <p:sldId id="256" r:id="rId8"/>
    <p:sldId id="259" r:id="rId9"/>
    <p:sldId id="2147481142" r:id="rId10"/>
    <p:sldId id="2147470683" r:id="rId11"/>
    <p:sldId id="2147481143" r:id="rId12"/>
    <p:sldId id="2147481145" r:id="rId13"/>
    <p:sldId id="2147481148" r:id="rId14"/>
    <p:sldId id="2147481156" r:id="rId15"/>
    <p:sldId id="2147481146" r:id="rId16"/>
    <p:sldId id="2147481155" r:id="rId17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DBAD0F-4DC3-9CE8-C73B-1F4FC904F298}" name="Claire Differ" initials="CD" userId="S::Claire.Differ@birminghamchildrenstrust.co.uk::5eede363-9f2c-44ca-8a3e-7e526c14d6c6" providerId="AD"/>
  <p188:author id="{E8D6EE39-63D0-540C-C29E-D4325B9865F6}" name="Patrick Wreford" initials="PW" userId="S::patrick.wreford@birmingham.gov.uk::4d30c2ef-5e34-4608-9df3-50b51a0cc01b" providerId="AD"/>
  <p188:author id="{73C08FE5-73F4-1ACE-D92E-5D176110B34A}" name="Patrick Wreford" initials="" userId="S::Patrick.Wreford@birmingham.gov.uk::4d30c2ef-5e34-4608-9df3-50b51a0cc01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20EB78-F69E-0C53-4F69-397DEEACE4B0}" v="9" dt="2026-04-21T11:59:28.953"/>
    <p1510:client id="{291133DE-D9F0-B25A-5177-B84EDF32D9E9}" v="35" dt="2026-04-20T14:18:27.763"/>
    <p1510:client id="{EF5BB96E-BAE2-BB41-3751-21F994D0143F}" v="69" dt="2026-04-22T11:34:11.3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185" autoAdjust="0"/>
  </p:normalViewPr>
  <p:slideViewPr>
    <p:cSldViewPr snapToGrid="0">
      <p:cViewPr varScale="1">
        <p:scale>
          <a:sx n="55" d="100"/>
          <a:sy n="55" d="100"/>
        </p:scale>
        <p:origin x="160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Differ" userId="S::claire.differ@birminghamchildrenstrust.co.uk::5eede363-9f2c-44ca-8a3e-7e526c14d6c6" providerId="AD" clId="Web-{16DA9C25-3411-BB98-D6A0-1DDCDC993966}"/>
    <pc:docChg chg="delSld modSld">
      <pc:chgData name="Claire Differ" userId="S::claire.differ@birminghamchildrenstrust.co.uk::5eede363-9f2c-44ca-8a3e-7e526c14d6c6" providerId="AD" clId="Web-{16DA9C25-3411-BB98-D6A0-1DDCDC993966}" dt="2026-04-10T17:09:25.848" v="444"/>
      <pc:docMkLst>
        <pc:docMk/>
      </pc:docMkLst>
      <pc:sldChg chg="modSp">
        <pc:chgData name="Claire Differ" userId="S::claire.differ@birminghamchildrenstrust.co.uk::5eede363-9f2c-44ca-8a3e-7e526c14d6c6" providerId="AD" clId="Web-{16DA9C25-3411-BB98-D6A0-1DDCDC993966}" dt="2026-04-10T16:23:53.037" v="53" actId="20577"/>
        <pc:sldMkLst>
          <pc:docMk/>
          <pc:sldMk cId="0" sldId="256"/>
        </pc:sldMkLst>
        <pc:spChg chg="mod">
          <ac:chgData name="Claire Differ" userId="S::claire.differ@birminghamchildrenstrust.co.uk::5eede363-9f2c-44ca-8a3e-7e526c14d6c6" providerId="AD" clId="Web-{16DA9C25-3411-BB98-D6A0-1DDCDC993966}" dt="2026-04-10T16:22:34.941" v="45" actId="14100"/>
          <ac:spMkLst>
            <pc:docMk/>
            <pc:sldMk cId="0" sldId="256"/>
            <ac:spMk id="2" creationId="{DC2F2684-8B60-3CD1-DAB9-70B771C0CF3E}"/>
          </ac:spMkLst>
        </pc:spChg>
        <pc:spChg chg="mod">
          <ac:chgData name="Claire Differ" userId="S::claire.differ@birminghamchildrenstrust.co.uk::5eede363-9f2c-44ca-8a3e-7e526c14d6c6" providerId="AD" clId="Web-{16DA9C25-3411-BB98-D6A0-1DDCDC993966}" dt="2026-04-10T16:23:53.037" v="53" actId="20577"/>
          <ac:spMkLst>
            <pc:docMk/>
            <pc:sldMk cId="0" sldId="256"/>
            <ac:spMk id="4" creationId="{0A6D636E-7D5C-6331-28D1-D2BEE565D829}"/>
          </ac:spMkLst>
        </pc:spChg>
      </pc:sldChg>
      <pc:sldChg chg="modSp">
        <pc:chgData name="Claire Differ" userId="S::claire.differ@birminghamchildrenstrust.co.uk::5eede363-9f2c-44ca-8a3e-7e526c14d6c6" providerId="AD" clId="Web-{16DA9C25-3411-BB98-D6A0-1DDCDC993966}" dt="2026-04-10T16:47:57.325" v="206"/>
        <pc:sldMkLst>
          <pc:docMk/>
          <pc:sldMk cId="1193491889" sldId="259"/>
        </pc:sldMkLst>
        <pc:graphicFrameChg chg="mod modGraphic">
          <ac:chgData name="Claire Differ" userId="S::claire.differ@birminghamchildrenstrust.co.uk::5eede363-9f2c-44ca-8a3e-7e526c14d6c6" providerId="AD" clId="Web-{16DA9C25-3411-BB98-D6A0-1DDCDC993966}" dt="2026-04-10T16:47:57.325" v="206"/>
          <ac:graphicFrameMkLst>
            <pc:docMk/>
            <pc:sldMk cId="1193491889" sldId="259"/>
            <ac:graphicFrameMk id="3" creationId="{608E32C2-4CD3-B490-BC63-76A6475C902F}"/>
          </ac:graphicFrameMkLst>
        </pc:graphicFrameChg>
      </pc:sldChg>
      <pc:sldChg chg="modSp">
        <pc:chgData name="Claire Differ" userId="S::claire.differ@birminghamchildrenstrust.co.uk::5eede363-9f2c-44ca-8a3e-7e526c14d6c6" providerId="AD" clId="Web-{16DA9C25-3411-BB98-D6A0-1DDCDC993966}" dt="2026-04-10T16:44:53.306" v="159" actId="20577"/>
        <pc:sldMkLst>
          <pc:docMk/>
          <pc:sldMk cId="60247466" sldId="2147481142"/>
        </pc:sldMkLst>
        <pc:spChg chg="mod">
          <ac:chgData name="Claire Differ" userId="S::claire.differ@birminghamchildrenstrust.co.uk::5eede363-9f2c-44ca-8a3e-7e526c14d6c6" providerId="AD" clId="Web-{16DA9C25-3411-BB98-D6A0-1DDCDC993966}" dt="2026-04-10T16:44:53.306" v="159" actId="20577"/>
          <ac:spMkLst>
            <pc:docMk/>
            <pc:sldMk cId="60247466" sldId="2147481142"/>
            <ac:spMk id="3" creationId="{C8926C90-F585-3309-1808-131E4D2C6E47}"/>
          </ac:spMkLst>
        </pc:spChg>
      </pc:sldChg>
      <pc:sldChg chg="modSp">
        <pc:chgData name="Claire Differ" userId="S::claire.differ@birminghamchildrenstrust.co.uk::5eede363-9f2c-44ca-8a3e-7e526c14d6c6" providerId="AD" clId="Web-{16DA9C25-3411-BB98-D6A0-1DDCDC993966}" dt="2026-04-10T17:03:49.026" v="333" actId="20577"/>
        <pc:sldMkLst>
          <pc:docMk/>
          <pc:sldMk cId="4200651823" sldId="2147481143"/>
        </pc:sldMkLst>
        <pc:spChg chg="mod">
          <ac:chgData name="Claire Differ" userId="S::claire.differ@birminghamchildrenstrust.co.uk::5eede363-9f2c-44ca-8a3e-7e526c14d6c6" providerId="AD" clId="Web-{16DA9C25-3411-BB98-D6A0-1DDCDC993966}" dt="2026-04-10T16:46:04.886" v="161" actId="20577"/>
          <ac:spMkLst>
            <pc:docMk/>
            <pc:sldMk cId="4200651823" sldId="2147481143"/>
            <ac:spMk id="2" creationId="{B67F8F42-7999-35E6-7B7F-82FC39C1FCC3}"/>
          </ac:spMkLst>
        </pc:spChg>
        <pc:spChg chg="mod">
          <ac:chgData name="Claire Differ" userId="S::claire.differ@birminghamchildrenstrust.co.uk::5eede363-9f2c-44ca-8a3e-7e526c14d6c6" providerId="AD" clId="Web-{16DA9C25-3411-BB98-D6A0-1DDCDC993966}" dt="2026-04-10T17:03:49.026" v="333" actId="20577"/>
          <ac:spMkLst>
            <pc:docMk/>
            <pc:sldMk cId="4200651823" sldId="2147481143"/>
            <ac:spMk id="3" creationId="{D58FDEF7-13A7-EF43-5725-EDB2A4655A25}"/>
          </ac:spMkLst>
        </pc:spChg>
      </pc:sldChg>
      <pc:sldChg chg="modSp">
        <pc:chgData name="Claire Differ" userId="S::claire.differ@birminghamchildrenstrust.co.uk::5eede363-9f2c-44ca-8a3e-7e526c14d6c6" providerId="AD" clId="Web-{16DA9C25-3411-BB98-D6A0-1DDCDC993966}" dt="2026-04-10T17:08:05.019" v="437" actId="20577"/>
        <pc:sldMkLst>
          <pc:docMk/>
          <pc:sldMk cId="3353600435" sldId="2147481146"/>
        </pc:sldMkLst>
        <pc:spChg chg="mod">
          <ac:chgData name="Claire Differ" userId="S::claire.differ@birminghamchildrenstrust.co.uk::5eede363-9f2c-44ca-8a3e-7e526c14d6c6" providerId="AD" clId="Web-{16DA9C25-3411-BB98-D6A0-1DDCDC993966}" dt="2026-04-10T17:08:05.019" v="437" actId="20577"/>
          <ac:spMkLst>
            <pc:docMk/>
            <pc:sldMk cId="3353600435" sldId="2147481146"/>
            <ac:spMk id="3" creationId="{B0D0A3C5-A469-AE31-5525-471DF5AEDB42}"/>
          </ac:spMkLst>
        </pc:spChg>
        <pc:spChg chg="mod">
          <ac:chgData name="Claire Differ" userId="S::claire.differ@birminghamchildrenstrust.co.uk::5eede363-9f2c-44ca-8a3e-7e526c14d6c6" providerId="AD" clId="Web-{16DA9C25-3411-BB98-D6A0-1DDCDC993966}" dt="2026-04-10T17:06:22.971" v="388" actId="1076"/>
          <ac:spMkLst>
            <pc:docMk/>
            <pc:sldMk cId="3353600435" sldId="2147481146"/>
            <ac:spMk id="4" creationId="{AE0048FE-1911-383E-B5F0-3BF76178275A}"/>
          </ac:spMkLst>
        </pc:spChg>
      </pc:sldChg>
    </pc:docChg>
  </pc:docChgLst>
  <pc:docChgLst>
    <pc:chgData name="Claire Differ" userId="S::claire.differ@birminghamchildrenstrust.co.uk::5eede363-9f2c-44ca-8a3e-7e526c14d6c6" providerId="AD" clId="Web-{A48B899B-7366-2972-02BD-22D5E5B3FC48}"/>
    <pc:docChg chg="modSld">
      <pc:chgData name="Claire Differ" userId="S::claire.differ@birminghamchildrenstrust.co.uk::5eede363-9f2c-44ca-8a3e-7e526c14d6c6" providerId="AD" clId="Web-{A48B899B-7366-2972-02BD-22D5E5B3FC48}" dt="2026-04-15T12:19:38.456" v="0" actId="20577"/>
      <pc:docMkLst>
        <pc:docMk/>
      </pc:docMkLst>
      <pc:sldChg chg="modSp">
        <pc:chgData name="Claire Differ" userId="S::claire.differ@birminghamchildrenstrust.co.uk::5eede363-9f2c-44ca-8a3e-7e526c14d6c6" providerId="AD" clId="Web-{A48B899B-7366-2972-02BD-22D5E5B3FC48}" dt="2026-04-15T12:19:38.456" v="0" actId="20577"/>
        <pc:sldMkLst>
          <pc:docMk/>
          <pc:sldMk cId="4200651823" sldId="2147481143"/>
        </pc:sldMkLst>
        <pc:spChg chg="mod">
          <ac:chgData name="Claire Differ" userId="S::claire.differ@birminghamchildrenstrust.co.uk::5eede363-9f2c-44ca-8a3e-7e526c14d6c6" providerId="AD" clId="Web-{A48B899B-7366-2972-02BD-22D5E5B3FC48}" dt="2026-04-15T12:19:38.456" v="0" actId="20577"/>
          <ac:spMkLst>
            <pc:docMk/>
            <pc:sldMk cId="4200651823" sldId="2147481143"/>
            <ac:spMk id="3" creationId="{D58FDEF7-13A7-EF43-5725-EDB2A4655A25}"/>
          </ac:spMkLst>
        </pc:spChg>
      </pc:sldChg>
    </pc:docChg>
  </pc:docChgLst>
  <pc:docChgLst>
    <pc:chgData name="Claire Differ" userId="S::claire.differ@birminghamchildrenstrust.co.uk::5eede363-9f2c-44ca-8a3e-7e526c14d6c6" providerId="AD" clId="Web-{EF5BB96E-BAE2-BB41-3751-21F994D0143F}"/>
    <pc:docChg chg="modSld">
      <pc:chgData name="Claire Differ" userId="S::claire.differ@birminghamchildrenstrust.co.uk::5eede363-9f2c-44ca-8a3e-7e526c14d6c6" providerId="AD" clId="Web-{EF5BB96E-BAE2-BB41-3751-21F994D0143F}" dt="2026-04-22T11:34:11.381" v="45" actId="20577"/>
      <pc:docMkLst>
        <pc:docMk/>
      </pc:docMkLst>
      <pc:sldChg chg="modSp">
        <pc:chgData name="Claire Differ" userId="S::claire.differ@birminghamchildrenstrust.co.uk::5eede363-9f2c-44ca-8a3e-7e526c14d6c6" providerId="AD" clId="Web-{EF5BB96E-BAE2-BB41-3751-21F994D0143F}" dt="2026-04-22T11:33:15.702" v="11" actId="20577"/>
        <pc:sldMkLst>
          <pc:docMk/>
          <pc:sldMk cId="0" sldId="256"/>
        </pc:sldMkLst>
        <pc:spChg chg="mod">
          <ac:chgData name="Claire Differ" userId="S::claire.differ@birminghamchildrenstrust.co.uk::5eede363-9f2c-44ca-8a3e-7e526c14d6c6" providerId="AD" clId="Web-{EF5BB96E-BAE2-BB41-3751-21F994D0143F}" dt="2026-04-22T11:33:15.702" v="11" actId="20577"/>
          <ac:spMkLst>
            <pc:docMk/>
            <pc:sldMk cId="0" sldId="256"/>
            <ac:spMk id="4" creationId="{0A6D636E-7D5C-6331-28D1-D2BEE565D829}"/>
          </ac:spMkLst>
        </pc:spChg>
      </pc:sldChg>
      <pc:sldChg chg="modSp">
        <pc:chgData name="Claire Differ" userId="S::claire.differ@birminghamchildrenstrust.co.uk::5eede363-9f2c-44ca-8a3e-7e526c14d6c6" providerId="AD" clId="Web-{EF5BB96E-BAE2-BB41-3751-21F994D0143F}" dt="2026-04-22T11:33:37.064" v="39"/>
        <pc:sldMkLst>
          <pc:docMk/>
          <pc:sldMk cId="1193491889" sldId="259"/>
        </pc:sldMkLst>
        <pc:graphicFrameChg chg="mod modGraphic">
          <ac:chgData name="Claire Differ" userId="S::claire.differ@birminghamchildrenstrust.co.uk::5eede363-9f2c-44ca-8a3e-7e526c14d6c6" providerId="AD" clId="Web-{EF5BB96E-BAE2-BB41-3751-21F994D0143F}" dt="2026-04-22T11:33:37.064" v="39"/>
          <ac:graphicFrameMkLst>
            <pc:docMk/>
            <pc:sldMk cId="1193491889" sldId="259"/>
            <ac:graphicFrameMk id="3" creationId="{608E32C2-4CD3-B490-BC63-76A6475C902F}"/>
          </ac:graphicFrameMkLst>
        </pc:graphicFrameChg>
      </pc:sldChg>
      <pc:sldChg chg="modSp">
        <pc:chgData name="Claire Differ" userId="S::claire.differ@birminghamchildrenstrust.co.uk::5eede363-9f2c-44ca-8a3e-7e526c14d6c6" providerId="AD" clId="Web-{EF5BB96E-BAE2-BB41-3751-21F994D0143F}" dt="2026-04-22T11:34:11.381" v="45" actId="20577"/>
        <pc:sldMkLst>
          <pc:docMk/>
          <pc:sldMk cId="3353600435" sldId="2147481146"/>
        </pc:sldMkLst>
        <pc:spChg chg="mod">
          <ac:chgData name="Claire Differ" userId="S::claire.differ@birminghamchildrenstrust.co.uk::5eede363-9f2c-44ca-8a3e-7e526c14d6c6" providerId="AD" clId="Web-{EF5BB96E-BAE2-BB41-3751-21F994D0143F}" dt="2026-04-22T11:34:11.381" v="45" actId="20577"/>
          <ac:spMkLst>
            <pc:docMk/>
            <pc:sldMk cId="3353600435" sldId="2147481146"/>
            <ac:spMk id="3" creationId="{B0D0A3C5-A469-AE31-5525-471DF5AEDB42}"/>
          </ac:spMkLst>
        </pc:spChg>
        <pc:spChg chg="mod">
          <ac:chgData name="Claire Differ" userId="S::claire.differ@birminghamchildrenstrust.co.uk::5eede363-9f2c-44ca-8a3e-7e526c14d6c6" providerId="AD" clId="Web-{EF5BB96E-BAE2-BB41-3751-21F994D0143F}" dt="2026-04-22T11:34:03.818" v="42" actId="20577"/>
          <ac:spMkLst>
            <pc:docMk/>
            <pc:sldMk cId="3353600435" sldId="2147481146"/>
            <ac:spMk id="4" creationId="{AE0048FE-1911-383E-B5F0-3BF76178275A}"/>
          </ac:spMkLst>
        </pc:spChg>
      </pc:sldChg>
    </pc:docChg>
  </pc:docChgLst>
  <pc:docChgLst>
    <pc:chgData name="Claire Differ" userId="S::claire.differ@birminghamchildrenstrust.co.uk::5eede363-9f2c-44ca-8a3e-7e526c14d6c6" providerId="AD" clId="Web-{0420EB78-F69E-0C53-4F69-397DEEACE4B0}"/>
    <pc:docChg chg="modSld">
      <pc:chgData name="Claire Differ" userId="S::claire.differ@birminghamchildrenstrust.co.uk::5eede363-9f2c-44ca-8a3e-7e526c14d6c6" providerId="AD" clId="Web-{0420EB78-F69E-0C53-4F69-397DEEACE4B0}" dt="2026-04-21T11:59:26.562" v="3" actId="20577"/>
      <pc:docMkLst>
        <pc:docMk/>
      </pc:docMkLst>
      <pc:sldChg chg="modSp">
        <pc:chgData name="Claire Differ" userId="S::claire.differ@birminghamchildrenstrust.co.uk::5eede363-9f2c-44ca-8a3e-7e526c14d6c6" providerId="AD" clId="Web-{0420EB78-F69E-0C53-4F69-397DEEACE4B0}" dt="2026-04-21T11:59:26.562" v="3" actId="20577"/>
        <pc:sldMkLst>
          <pc:docMk/>
          <pc:sldMk cId="0" sldId="256"/>
        </pc:sldMkLst>
        <pc:spChg chg="mod">
          <ac:chgData name="Claire Differ" userId="S::claire.differ@birminghamchildrenstrust.co.uk::5eede363-9f2c-44ca-8a3e-7e526c14d6c6" providerId="AD" clId="Web-{0420EB78-F69E-0C53-4F69-397DEEACE4B0}" dt="2026-04-21T11:59:26.562" v="3" actId="20577"/>
          <ac:spMkLst>
            <pc:docMk/>
            <pc:sldMk cId="0" sldId="256"/>
            <ac:spMk id="4" creationId="{0A6D636E-7D5C-6331-28D1-D2BEE565D829}"/>
          </ac:spMkLst>
        </pc:spChg>
      </pc:sldChg>
    </pc:docChg>
  </pc:docChgLst>
  <pc:docChgLst>
    <pc:chgData name="Claire Differ" userId="S::claire.differ@birminghamchildrenstrust.co.uk::5eede363-9f2c-44ca-8a3e-7e526c14d6c6" providerId="AD" clId="Web-{291133DE-D9F0-B25A-5177-B84EDF32D9E9}"/>
    <pc:docChg chg="modSld">
      <pc:chgData name="Claire Differ" userId="S::claire.differ@birminghamchildrenstrust.co.uk::5eede363-9f2c-44ca-8a3e-7e526c14d6c6" providerId="AD" clId="Web-{291133DE-D9F0-B25A-5177-B84EDF32D9E9}" dt="2026-04-20T14:18:26.841" v="16" actId="20577"/>
      <pc:docMkLst>
        <pc:docMk/>
      </pc:docMkLst>
      <pc:sldChg chg="modSp">
        <pc:chgData name="Claire Differ" userId="S::claire.differ@birminghamchildrenstrust.co.uk::5eede363-9f2c-44ca-8a3e-7e526c14d6c6" providerId="AD" clId="Web-{291133DE-D9F0-B25A-5177-B84EDF32D9E9}" dt="2026-04-20T14:17:57.106" v="13" actId="20577"/>
        <pc:sldMkLst>
          <pc:docMk/>
          <pc:sldMk cId="0" sldId="256"/>
        </pc:sldMkLst>
        <pc:spChg chg="mod">
          <ac:chgData name="Claire Differ" userId="S::claire.differ@birminghamchildrenstrust.co.uk::5eede363-9f2c-44ca-8a3e-7e526c14d6c6" providerId="AD" clId="Web-{291133DE-D9F0-B25A-5177-B84EDF32D9E9}" dt="2026-04-20T14:17:57.106" v="13" actId="20577"/>
          <ac:spMkLst>
            <pc:docMk/>
            <pc:sldMk cId="0" sldId="256"/>
            <ac:spMk id="4" creationId="{0A6D636E-7D5C-6331-28D1-D2BEE565D829}"/>
          </ac:spMkLst>
        </pc:spChg>
      </pc:sldChg>
      <pc:sldChg chg="modSp">
        <pc:chgData name="Claire Differ" userId="S::claire.differ@birminghamchildrenstrust.co.uk::5eede363-9f2c-44ca-8a3e-7e526c14d6c6" providerId="AD" clId="Web-{291133DE-D9F0-B25A-5177-B84EDF32D9E9}" dt="2026-04-20T14:18:16.075" v="15"/>
        <pc:sldMkLst>
          <pc:docMk/>
          <pc:sldMk cId="1193491889" sldId="259"/>
        </pc:sldMkLst>
        <pc:graphicFrameChg chg="mod modGraphic">
          <ac:chgData name="Claire Differ" userId="S::claire.differ@birminghamchildrenstrust.co.uk::5eede363-9f2c-44ca-8a3e-7e526c14d6c6" providerId="AD" clId="Web-{291133DE-D9F0-B25A-5177-B84EDF32D9E9}" dt="2026-04-20T14:18:16.075" v="15"/>
          <ac:graphicFrameMkLst>
            <pc:docMk/>
            <pc:sldMk cId="1193491889" sldId="259"/>
            <ac:graphicFrameMk id="3" creationId="{608E32C2-4CD3-B490-BC63-76A6475C902F}"/>
          </ac:graphicFrameMkLst>
        </pc:graphicFrameChg>
      </pc:sldChg>
      <pc:sldChg chg="modSp">
        <pc:chgData name="Claire Differ" userId="S::claire.differ@birminghamchildrenstrust.co.uk::5eede363-9f2c-44ca-8a3e-7e526c14d6c6" providerId="AD" clId="Web-{291133DE-D9F0-B25A-5177-B84EDF32D9E9}" dt="2026-04-20T14:18:26.841" v="16" actId="20577"/>
        <pc:sldMkLst>
          <pc:docMk/>
          <pc:sldMk cId="3353600435" sldId="2147481146"/>
        </pc:sldMkLst>
        <pc:spChg chg="mod">
          <ac:chgData name="Claire Differ" userId="S::claire.differ@birminghamchildrenstrust.co.uk::5eede363-9f2c-44ca-8a3e-7e526c14d6c6" providerId="AD" clId="Web-{291133DE-D9F0-B25A-5177-B84EDF32D9E9}" dt="2026-04-20T14:18:26.841" v="16" actId="20577"/>
          <ac:spMkLst>
            <pc:docMk/>
            <pc:sldMk cId="3353600435" sldId="2147481146"/>
            <ac:spMk id="4" creationId="{AE0048FE-1911-383E-B5F0-3BF76178275A}"/>
          </ac:spMkLst>
        </pc:spChg>
      </pc:sldChg>
    </pc:docChg>
  </pc:docChgLst>
  <pc:docChgLst>
    <pc:chgData name="Claire Differ" userId="S::claire.differ@birminghamchildrenstrust.co.uk::5eede363-9f2c-44ca-8a3e-7e526c14d6c6" providerId="AD" clId="Web-{CC3C581F-D32B-DEE1-8E1C-85FBDFBF209A}"/>
    <pc:docChg chg="addSld modSld">
      <pc:chgData name="Claire Differ" userId="S::claire.differ@birminghamchildrenstrust.co.uk::5eede363-9f2c-44ca-8a3e-7e526c14d6c6" providerId="AD" clId="Web-{CC3C581F-D32B-DEE1-8E1C-85FBDFBF209A}" dt="2026-04-14T12:48:37.323" v="556" actId="20577"/>
      <pc:docMkLst>
        <pc:docMk/>
      </pc:docMkLst>
      <pc:sldChg chg="modSp">
        <pc:chgData name="Claire Differ" userId="S::claire.differ@birminghamchildrenstrust.co.uk::5eede363-9f2c-44ca-8a3e-7e526c14d6c6" providerId="AD" clId="Web-{CC3C581F-D32B-DEE1-8E1C-85FBDFBF209A}" dt="2026-04-14T11:23:52.240" v="370"/>
        <pc:sldMkLst>
          <pc:docMk/>
          <pc:sldMk cId="1193491889" sldId="259"/>
        </pc:sldMkLst>
        <pc:graphicFrameChg chg="mod modGraphic">
          <ac:chgData name="Claire Differ" userId="S::claire.differ@birminghamchildrenstrust.co.uk::5eede363-9f2c-44ca-8a3e-7e526c14d6c6" providerId="AD" clId="Web-{CC3C581F-D32B-DEE1-8E1C-85FBDFBF209A}" dt="2026-04-14T11:23:52.240" v="370"/>
          <ac:graphicFrameMkLst>
            <pc:docMk/>
            <pc:sldMk cId="1193491889" sldId="259"/>
            <ac:graphicFrameMk id="3" creationId="{608E32C2-4CD3-B490-BC63-76A6475C902F}"/>
          </ac:graphicFrameMkLst>
        </pc:graphicFrameChg>
      </pc:sldChg>
      <pc:sldChg chg="modSp">
        <pc:chgData name="Claire Differ" userId="S::claire.differ@birminghamchildrenstrust.co.uk::5eede363-9f2c-44ca-8a3e-7e526c14d6c6" providerId="AD" clId="Web-{CC3C581F-D32B-DEE1-8E1C-85FBDFBF209A}" dt="2026-04-14T12:48:37.323" v="556" actId="20577"/>
        <pc:sldMkLst>
          <pc:docMk/>
          <pc:sldMk cId="4200651823" sldId="2147481143"/>
        </pc:sldMkLst>
        <pc:spChg chg="mod">
          <ac:chgData name="Claire Differ" userId="S::claire.differ@birminghamchildrenstrust.co.uk::5eede363-9f2c-44ca-8a3e-7e526c14d6c6" providerId="AD" clId="Web-{CC3C581F-D32B-DEE1-8E1C-85FBDFBF209A}" dt="2026-04-14T12:48:37.323" v="556" actId="20577"/>
          <ac:spMkLst>
            <pc:docMk/>
            <pc:sldMk cId="4200651823" sldId="2147481143"/>
            <ac:spMk id="3" creationId="{D58FDEF7-13A7-EF43-5725-EDB2A4655A25}"/>
          </ac:spMkLst>
        </pc:spChg>
      </pc:sldChg>
      <pc:sldChg chg="modSp">
        <pc:chgData name="Claire Differ" userId="S::claire.differ@birminghamchildrenstrust.co.uk::5eede363-9f2c-44ca-8a3e-7e526c14d6c6" providerId="AD" clId="Web-{CC3C581F-D32B-DEE1-8E1C-85FBDFBF209A}" dt="2026-04-14T11:23:32.661" v="362" actId="20577"/>
        <pc:sldMkLst>
          <pc:docMk/>
          <pc:sldMk cId="3353600435" sldId="2147481146"/>
        </pc:sldMkLst>
        <pc:spChg chg="mod">
          <ac:chgData name="Claire Differ" userId="S::claire.differ@birminghamchildrenstrust.co.uk::5eede363-9f2c-44ca-8a3e-7e526c14d6c6" providerId="AD" clId="Web-{CC3C581F-D32B-DEE1-8E1C-85FBDFBF209A}" dt="2026-04-14T11:23:32.661" v="362" actId="20577"/>
          <ac:spMkLst>
            <pc:docMk/>
            <pc:sldMk cId="3353600435" sldId="2147481146"/>
            <ac:spMk id="4" creationId="{AE0048FE-1911-383E-B5F0-3BF76178275A}"/>
          </ac:spMkLst>
        </pc:spChg>
      </pc:sldChg>
      <pc:sldChg chg="modSp">
        <pc:chgData name="Claire Differ" userId="S::claire.differ@birminghamchildrenstrust.co.uk::5eede363-9f2c-44ca-8a3e-7e526c14d6c6" providerId="AD" clId="Web-{CC3C581F-D32B-DEE1-8E1C-85FBDFBF209A}" dt="2026-04-14T11:09:25.322" v="65" actId="20577"/>
        <pc:sldMkLst>
          <pc:docMk/>
          <pc:sldMk cId="366525956" sldId="2147481148"/>
        </pc:sldMkLst>
        <pc:spChg chg="mod">
          <ac:chgData name="Claire Differ" userId="S::claire.differ@birminghamchildrenstrust.co.uk::5eede363-9f2c-44ca-8a3e-7e526c14d6c6" providerId="AD" clId="Web-{CC3C581F-D32B-DEE1-8E1C-85FBDFBF209A}" dt="2026-04-14T11:09:25.322" v="65" actId="20577"/>
          <ac:spMkLst>
            <pc:docMk/>
            <pc:sldMk cId="366525956" sldId="2147481148"/>
            <ac:spMk id="2" creationId="{DD1FA685-4F31-3567-E0C1-3121D4F363CA}"/>
          </ac:spMkLst>
        </pc:spChg>
      </pc:sldChg>
      <pc:sldChg chg="modSp add replId">
        <pc:chgData name="Claire Differ" userId="S::claire.differ@birminghamchildrenstrust.co.uk::5eede363-9f2c-44ca-8a3e-7e526c14d6c6" providerId="AD" clId="Web-{CC3C581F-D32B-DEE1-8E1C-85FBDFBF209A}" dt="2026-04-14T11:23:17.786" v="360" actId="20577"/>
        <pc:sldMkLst>
          <pc:docMk/>
          <pc:sldMk cId="336033172" sldId="2147481156"/>
        </pc:sldMkLst>
        <pc:spChg chg="mod">
          <ac:chgData name="Claire Differ" userId="S::claire.differ@birminghamchildrenstrust.co.uk::5eede363-9f2c-44ca-8a3e-7e526c14d6c6" providerId="AD" clId="Web-{CC3C581F-D32B-DEE1-8E1C-85FBDFBF209A}" dt="2026-04-14T11:09:52.012" v="89" actId="1076"/>
          <ac:spMkLst>
            <pc:docMk/>
            <pc:sldMk cId="336033172" sldId="2147481156"/>
            <ac:spMk id="2" creationId="{FBB28E66-95AA-6D4F-4324-7A2284568D7C}"/>
          </ac:spMkLst>
        </pc:spChg>
        <pc:spChg chg="mod">
          <ac:chgData name="Claire Differ" userId="S::claire.differ@birminghamchildrenstrust.co.uk::5eede363-9f2c-44ca-8a3e-7e526c14d6c6" providerId="AD" clId="Web-{CC3C581F-D32B-DEE1-8E1C-85FBDFBF209A}" dt="2026-04-14T11:23:17.786" v="360" actId="20577"/>
          <ac:spMkLst>
            <pc:docMk/>
            <pc:sldMk cId="336033172" sldId="2147481156"/>
            <ac:spMk id="3" creationId="{3444BECB-520E-0082-AFA3-80FBB4F99AD0}"/>
          </ac:spMkLst>
        </pc:spChg>
      </pc:sldChg>
    </pc:docChg>
  </pc:docChgLst>
  <pc:docChgLst>
    <pc:chgData name="Claire Differ" userId="S::claire.differ@birminghamchildrenstrust.co.uk::5eede363-9f2c-44ca-8a3e-7e526c14d6c6" providerId="AD" clId="Web-{0689F2EB-1926-F937-3E72-8A2A43055245}"/>
    <pc:docChg chg="addSld delSld modSld sldOrd">
      <pc:chgData name="Claire Differ" userId="S::claire.differ@birminghamchildrenstrust.co.uk::5eede363-9f2c-44ca-8a3e-7e526c14d6c6" providerId="AD" clId="Web-{0689F2EB-1926-F937-3E72-8A2A43055245}" dt="2026-04-13T20:48:23.176" v="324"/>
      <pc:docMkLst>
        <pc:docMk/>
      </pc:docMkLst>
      <pc:sldChg chg="modSp">
        <pc:chgData name="Claire Differ" userId="S::claire.differ@birminghamchildrenstrust.co.uk::5eede363-9f2c-44ca-8a3e-7e526c14d6c6" providerId="AD" clId="Web-{0689F2EB-1926-F937-3E72-8A2A43055245}" dt="2026-04-13T20:48:23.176" v="324"/>
        <pc:sldMkLst>
          <pc:docMk/>
          <pc:sldMk cId="1193491889" sldId="259"/>
        </pc:sldMkLst>
        <pc:graphicFrameChg chg="mod modGraphic">
          <ac:chgData name="Claire Differ" userId="S::claire.differ@birminghamchildrenstrust.co.uk::5eede363-9f2c-44ca-8a3e-7e526c14d6c6" providerId="AD" clId="Web-{0689F2EB-1926-F937-3E72-8A2A43055245}" dt="2026-04-13T20:48:23.176" v="324"/>
          <ac:graphicFrameMkLst>
            <pc:docMk/>
            <pc:sldMk cId="1193491889" sldId="259"/>
            <ac:graphicFrameMk id="3" creationId="{608E32C2-4CD3-B490-BC63-76A6475C902F}"/>
          </ac:graphicFrameMkLst>
        </pc:graphicFrameChg>
      </pc:sldChg>
      <pc:sldChg chg="modSp">
        <pc:chgData name="Claire Differ" userId="S::claire.differ@birminghamchildrenstrust.co.uk::5eede363-9f2c-44ca-8a3e-7e526c14d6c6" providerId="AD" clId="Web-{0689F2EB-1926-F937-3E72-8A2A43055245}" dt="2026-04-13T20:47:57.081" v="320" actId="1076"/>
        <pc:sldMkLst>
          <pc:docMk/>
          <pc:sldMk cId="4200651823" sldId="2147481143"/>
        </pc:sldMkLst>
        <pc:spChg chg="mod">
          <ac:chgData name="Claire Differ" userId="S::claire.differ@birminghamchildrenstrust.co.uk::5eede363-9f2c-44ca-8a3e-7e526c14d6c6" providerId="AD" clId="Web-{0689F2EB-1926-F937-3E72-8A2A43055245}" dt="2026-04-13T20:47:57.081" v="320" actId="1076"/>
          <ac:spMkLst>
            <pc:docMk/>
            <pc:sldMk cId="4200651823" sldId="2147481143"/>
            <ac:spMk id="2" creationId="{B67F8F42-7999-35E6-7B7F-82FC39C1FCC3}"/>
          </ac:spMkLst>
        </pc:spChg>
        <pc:spChg chg="mod">
          <ac:chgData name="Claire Differ" userId="S::claire.differ@birminghamchildrenstrust.co.uk::5eede363-9f2c-44ca-8a3e-7e526c14d6c6" providerId="AD" clId="Web-{0689F2EB-1926-F937-3E72-8A2A43055245}" dt="2026-04-13T20:47:51.987" v="319" actId="20577"/>
          <ac:spMkLst>
            <pc:docMk/>
            <pc:sldMk cId="4200651823" sldId="2147481143"/>
            <ac:spMk id="3" creationId="{D58FDEF7-13A7-EF43-5725-EDB2A4655A25}"/>
          </ac:spMkLst>
        </pc:spChg>
      </pc:sldChg>
      <pc:sldChg chg="ord">
        <pc:chgData name="Claire Differ" userId="S::claire.differ@birminghamchildrenstrust.co.uk::5eede363-9f2c-44ca-8a3e-7e526c14d6c6" providerId="AD" clId="Web-{0689F2EB-1926-F937-3E72-8A2A43055245}" dt="2026-04-13T20:47:34.549" v="317"/>
        <pc:sldMkLst>
          <pc:docMk/>
          <pc:sldMk cId="3237518877" sldId="2147481155"/>
        </pc:sldMkLst>
      </pc:sldChg>
    </pc:docChg>
  </pc:docChgLst>
  <pc:docChgLst>
    <pc:chgData name="Claire Differ" userId="S::claire.differ@birminghamchildrenstrust.co.uk::5eede363-9f2c-44ca-8a3e-7e526c14d6c6" providerId="AD" clId="Web-{75B996FB-BD1D-CE43-FF3E-8347D380A2FD}"/>
    <pc:docChg chg="modSld">
      <pc:chgData name="Claire Differ" userId="S::claire.differ@birminghamchildrenstrust.co.uk::5eede363-9f2c-44ca-8a3e-7e526c14d6c6" providerId="AD" clId="Web-{75B996FB-BD1D-CE43-FF3E-8347D380A2FD}" dt="2026-04-16T12:58:54.401" v="41"/>
      <pc:docMkLst>
        <pc:docMk/>
      </pc:docMkLst>
      <pc:sldChg chg="modSp">
        <pc:chgData name="Claire Differ" userId="S::claire.differ@birminghamchildrenstrust.co.uk::5eede363-9f2c-44ca-8a3e-7e526c14d6c6" providerId="AD" clId="Web-{75B996FB-BD1D-CE43-FF3E-8347D380A2FD}" dt="2026-04-16T12:58:54.401" v="41"/>
        <pc:sldMkLst>
          <pc:docMk/>
          <pc:sldMk cId="1193491889" sldId="259"/>
        </pc:sldMkLst>
        <pc:graphicFrameChg chg="mod modGraphic">
          <ac:chgData name="Claire Differ" userId="S::claire.differ@birminghamchildrenstrust.co.uk::5eede363-9f2c-44ca-8a3e-7e526c14d6c6" providerId="AD" clId="Web-{75B996FB-BD1D-CE43-FF3E-8347D380A2FD}" dt="2026-04-16T12:58:54.401" v="41"/>
          <ac:graphicFrameMkLst>
            <pc:docMk/>
            <pc:sldMk cId="1193491889" sldId="259"/>
            <ac:graphicFrameMk id="3" creationId="{608E32C2-4CD3-B490-BC63-76A6475C902F}"/>
          </ac:graphicFrameMkLst>
        </pc:graphicFrameChg>
      </pc:sldChg>
    </pc:docChg>
  </pc:docChgLst>
  <pc:docChgLst>
    <pc:chgData name="Claire Differ" userId="S::claire.differ@birminghamchildrenstrust.co.uk::5eede363-9f2c-44ca-8a3e-7e526c14d6c6" providerId="AD" clId="Web-{1EA4BD0B-DD45-87CF-65D6-18949A64FD51}"/>
    <pc:docChg chg="modSld">
      <pc:chgData name="Claire Differ" userId="S::claire.differ@birminghamchildrenstrust.co.uk::5eede363-9f2c-44ca-8a3e-7e526c14d6c6" providerId="AD" clId="Web-{1EA4BD0B-DD45-87CF-65D6-18949A64FD51}" dt="2026-04-14T17:52:31.175" v="26" actId="14100"/>
      <pc:docMkLst>
        <pc:docMk/>
      </pc:docMkLst>
      <pc:sldChg chg="modSp">
        <pc:chgData name="Claire Differ" userId="S::claire.differ@birminghamchildrenstrust.co.uk::5eede363-9f2c-44ca-8a3e-7e526c14d6c6" providerId="AD" clId="Web-{1EA4BD0B-DD45-87CF-65D6-18949A64FD51}" dt="2026-04-14T17:52:31.175" v="26" actId="14100"/>
        <pc:sldMkLst>
          <pc:docMk/>
          <pc:sldMk cId="0" sldId="256"/>
        </pc:sldMkLst>
        <pc:spChg chg="mod">
          <ac:chgData name="Claire Differ" userId="S::claire.differ@birminghamchildrenstrust.co.uk::5eede363-9f2c-44ca-8a3e-7e526c14d6c6" providerId="AD" clId="Web-{1EA4BD0B-DD45-87CF-65D6-18949A64FD51}" dt="2026-04-14T17:52:31.175" v="26" actId="14100"/>
          <ac:spMkLst>
            <pc:docMk/>
            <pc:sldMk cId="0" sldId="256"/>
            <ac:spMk id="4" creationId="{0A6D636E-7D5C-6331-28D1-D2BEE565D829}"/>
          </ac:spMkLst>
        </pc:spChg>
      </pc:sldChg>
    </pc:docChg>
  </pc:docChgLst>
  <pc:docChgLst>
    <pc:chgData name="Claire Differ" userId="5eede363-9f2c-44ca-8a3e-7e526c14d6c6" providerId="ADAL" clId="{345DC45E-E43E-40F0-B291-B37D4A63AEEE}"/>
    <pc:docChg chg="modSld">
      <pc:chgData name="Claire Differ" userId="5eede363-9f2c-44ca-8a3e-7e526c14d6c6" providerId="ADAL" clId="{345DC45E-E43E-40F0-B291-B37D4A63AEEE}" dt="2026-04-14T17:54:15.336" v="57" actId="5793"/>
      <pc:docMkLst>
        <pc:docMk/>
      </pc:docMkLst>
      <pc:sldChg chg="modSp mod">
        <pc:chgData name="Claire Differ" userId="5eede363-9f2c-44ca-8a3e-7e526c14d6c6" providerId="ADAL" clId="{345DC45E-E43E-40F0-B291-B37D4A63AEEE}" dt="2026-04-14T17:53:29.460" v="31" actId="20577"/>
        <pc:sldMkLst>
          <pc:docMk/>
          <pc:sldMk cId="0" sldId="256"/>
        </pc:sldMkLst>
        <pc:spChg chg="mod">
          <ac:chgData name="Claire Differ" userId="5eede363-9f2c-44ca-8a3e-7e526c14d6c6" providerId="ADAL" clId="{345DC45E-E43E-40F0-B291-B37D4A63AEEE}" dt="2026-04-14T17:53:29.460" v="31" actId="20577"/>
          <ac:spMkLst>
            <pc:docMk/>
            <pc:sldMk cId="0" sldId="256"/>
            <ac:spMk id="4" creationId="{0A6D636E-7D5C-6331-28D1-D2BEE565D829}"/>
          </ac:spMkLst>
        </pc:spChg>
      </pc:sldChg>
      <pc:sldChg chg="modSp mod">
        <pc:chgData name="Claire Differ" userId="5eede363-9f2c-44ca-8a3e-7e526c14d6c6" providerId="ADAL" clId="{345DC45E-E43E-40F0-B291-B37D4A63AEEE}" dt="2026-04-14T17:53:42.167" v="43" actId="20577"/>
        <pc:sldMkLst>
          <pc:docMk/>
          <pc:sldMk cId="1193491889" sldId="259"/>
        </pc:sldMkLst>
        <pc:graphicFrameChg chg="modGraphic">
          <ac:chgData name="Claire Differ" userId="5eede363-9f2c-44ca-8a3e-7e526c14d6c6" providerId="ADAL" clId="{345DC45E-E43E-40F0-B291-B37D4A63AEEE}" dt="2026-04-14T17:53:42.167" v="43" actId="20577"/>
          <ac:graphicFrameMkLst>
            <pc:docMk/>
            <pc:sldMk cId="1193491889" sldId="259"/>
            <ac:graphicFrameMk id="3" creationId="{608E32C2-4CD3-B490-BC63-76A6475C902F}"/>
          </ac:graphicFrameMkLst>
        </pc:graphicFrameChg>
      </pc:sldChg>
      <pc:sldChg chg="modSp mod">
        <pc:chgData name="Claire Differ" userId="5eede363-9f2c-44ca-8a3e-7e526c14d6c6" providerId="ADAL" clId="{345DC45E-E43E-40F0-B291-B37D4A63AEEE}" dt="2026-04-14T17:54:15.336" v="57" actId="5793"/>
        <pc:sldMkLst>
          <pc:docMk/>
          <pc:sldMk cId="3353600435" sldId="2147481146"/>
        </pc:sldMkLst>
        <pc:spChg chg="mod">
          <ac:chgData name="Claire Differ" userId="5eede363-9f2c-44ca-8a3e-7e526c14d6c6" providerId="ADAL" clId="{345DC45E-E43E-40F0-B291-B37D4A63AEEE}" dt="2026-04-14T17:54:15.336" v="57" actId="5793"/>
          <ac:spMkLst>
            <pc:docMk/>
            <pc:sldMk cId="3353600435" sldId="2147481146"/>
            <ac:spMk id="3" creationId="{B0D0A3C5-A469-AE31-5525-471DF5AEDB42}"/>
          </ac:spMkLst>
        </pc:spChg>
        <pc:spChg chg="mod">
          <ac:chgData name="Claire Differ" userId="5eede363-9f2c-44ca-8a3e-7e526c14d6c6" providerId="ADAL" clId="{345DC45E-E43E-40F0-B291-B37D4A63AEEE}" dt="2026-04-14T17:54:05.563" v="54" actId="20577"/>
          <ac:spMkLst>
            <pc:docMk/>
            <pc:sldMk cId="3353600435" sldId="2147481146"/>
            <ac:spMk id="4" creationId="{AE0048FE-1911-383E-B5F0-3BF76178275A}"/>
          </ac:spMkLst>
        </pc:spChg>
      </pc:sldChg>
    </pc:docChg>
  </pc:docChgLst>
  <pc:docChgLst>
    <pc:chgData name="Claire Differ" userId="S::claire.differ@birminghamchildrenstrust.co.uk::5eede363-9f2c-44ca-8a3e-7e526c14d6c6" providerId="AD" clId="Web-{29992DD4-9D1A-2C14-E799-658CA31CBA89}"/>
    <pc:docChg chg="modSld">
      <pc:chgData name="Claire Differ" userId="S::claire.differ@birminghamchildrenstrust.co.uk::5eede363-9f2c-44ca-8a3e-7e526c14d6c6" providerId="AD" clId="Web-{29992DD4-9D1A-2C14-E799-658CA31CBA89}" dt="2026-04-16T12:45:11.524" v="19" actId="20577"/>
      <pc:docMkLst>
        <pc:docMk/>
      </pc:docMkLst>
      <pc:sldChg chg="modSp">
        <pc:chgData name="Claire Differ" userId="S::claire.differ@birminghamchildrenstrust.co.uk::5eede363-9f2c-44ca-8a3e-7e526c14d6c6" providerId="AD" clId="Web-{29992DD4-9D1A-2C14-E799-658CA31CBA89}" dt="2026-04-16T12:45:11.524" v="19" actId="20577"/>
        <pc:sldMkLst>
          <pc:docMk/>
          <pc:sldMk cId="0" sldId="256"/>
        </pc:sldMkLst>
        <pc:spChg chg="mod">
          <ac:chgData name="Claire Differ" userId="S::claire.differ@birminghamchildrenstrust.co.uk::5eede363-9f2c-44ca-8a3e-7e526c14d6c6" providerId="AD" clId="Web-{29992DD4-9D1A-2C14-E799-658CA31CBA89}" dt="2026-04-16T12:45:11.524" v="19" actId="20577"/>
          <ac:spMkLst>
            <pc:docMk/>
            <pc:sldMk cId="0" sldId="256"/>
            <ac:spMk id="4" creationId="{0A6D636E-7D5C-6331-28D1-D2BEE565D829}"/>
          </ac:spMkLst>
        </pc:spChg>
      </pc:sldChg>
      <pc:sldChg chg="modSp">
        <pc:chgData name="Claire Differ" userId="S::claire.differ@birminghamchildrenstrust.co.uk::5eede363-9f2c-44ca-8a3e-7e526c14d6c6" providerId="AD" clId="Web-{29992DD4-9D1A-2C14-E799-658CA31CBA89}" dt="2026-04-16T12:42:45.112" v="13"/>
        <pc:sldMkLst>
          <pc:docMk/>
          <pc:sldMk cId="1193491889" sldId="259"/>
        </pc:sldMkLst>
        <pc:graphicFrameChg chg="mod modGraphic">
          <ac:chgData name="Claire Differ" userId="S::claire.differ@birminghamchildrenstrust.co.uk::5eede363-9f2c-44ca-8a3e-7e526c14d6c6" providerId="AD" clId="Web-{29992DD4-9D1A-2C14-E799-658CA31CBA89}" dt="2026-04-16T12:42:45.112" v="13"/>
          <ac:graphicFrameMkLst>
            <pc:docMk/>
            <pc:sldMk cId="1193491889" sldId="259"/>
            <ac:graphicFrameMk id="3" creationId="{608E32C2-4CD3-B490-BC63-76A6475C902F}"/>
          </ac:graphicFrameMkLst>
        </pc:graphicFrameChg>
      </pc:sldChg>
      <pc:sldChg chg="modSp">
        <pc:chgData name="Claire Differ" userId="S::claire.differ@birminghamchildrenstrust.co.uk::5eede363-9f2c-44ca-8a3e-7e526c14d6c6" providerId="AD" clId="Web-{29992DD4-9D1A-2C14-E799-658CA31CBA89}" dt="2026-04-16T12:43:04.363" v="18" actId="14100"/>
        <pc:sldMkLst>
          <pc:docMk/>
          <pc:sldMk cId="3353600435" sldId="2147481146"/>
        </pc:sldMkLst>
        <pc:spChg chg="mod">
          <ac:chgData name="Claire Differ" userId="S::claire.differ@birminghamchildrenstrust.co.uk::5eede363-9f2c-44ca-8a3e-7e526c14d6c6" providerId="AD" clId="Web-{29992DD4-9D1A-2C14-E799-658CA31CBA89}" dt="2026-04-16T12:43:04.363" v="18" actId="14100"/>
          <ac:spMkLst>
            <pc:docMk/>
            <pc:sldMk cId="3353600435" sldId="2147481146"/>
            <ac:spMk id="4" creationId="{AE0048FE-1911-383E-B5F0-3BF76178275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81648-FA21-441D-8B79-E820A745DF69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40DEB-B082-4ACC-BE00-DE0EC0172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934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C945DD-9D5E-4BA5-B894-25CFF55848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62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3BAB52-02A0-41F0-A0C2-04824ED3338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59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26876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7BD68-D84C-4024-A77B-867EC75A6296}" type="datetimeFigureOut">
              <a:rPr lang="en-GB"/>
              <a:pPr>
                <a:defRPr/>
              </a:pPr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0708E-D1A2-4F10-8FA8-B85BE47970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597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82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994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676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714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892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392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716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0118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63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0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000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273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615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0158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938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8436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955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2700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3726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7233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1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1535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961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1120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4308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8565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5747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4336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732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081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69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89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55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01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348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if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tif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2.tiff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4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7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cid:c4d34260-63d0-43da-be47-3a31fd270e42" TargetMode="Externa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4.png"/><Relationship Id="rId20" Type="http://schemas.openxmlformats.org/officeDocument/2006/relationships/image" Target="../media/image6.jpe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19" Type="http://schemas.openxmlformats.org/officeDocument/2006/relationships/image" Target="cid:image001.png@01D9AE6F.2CB1C130" TargetMode="Externa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B2AC08-B14C-45B4-BD2E-F44BD2B7C62D}" type="datetimeFigureOut">
              <a:rPr lang="en-GB"/>
              <a:pPr>
                <a:defRPr/>
              </a:pPr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67B407-5E6C-47AA-B03F-1717B769F6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71167" cy="316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949280"/>
            <a:ext cx="3312368" cy="65552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323528" y="5733256"/>
            <a:ext cx="84969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E99D866-ADC8-E2C0-EFFB-1B9334EFC70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41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58443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949280"/>
            <a:ext cx="3312368" cy="655527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23528" y="5733256"/>
            <a:ext cx="74888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255516" y="5031466"/>
            <a:ext cx="1888484" cy="182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9A66CE8-BBC5-EA45-B060-78D7E4AE061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41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40811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E3EA5-0098-4387-91C8-19DCB2D44152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949280"/>
            <a:ext cx="3312368" cy="655527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23528" y="5733256"/>
            <a:ext cx="83529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926487" y="53654"/>
            <a:ext cx="3271167" cy="316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03A0CBB-9573-8653-9F61-1EE8A90F794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41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099565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949281"/>
            <a:ext cx="2104923" cy="41657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23529" y="5733256"/>
            <a:ext cx="74888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255516" y="5031466"/>
            <a:ext cx="1888484" cy="182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17EC401-AEAE-1C84-1F2D-E133E4719E4E}"/>
              </a:ext>
            </a:extLst>
          </p:cNvPr>
          <p:cNvPicPr>
            <a:picLocks noChangeAspect="1"/>
          </p:cNvPicPr>
          <p:nvPr userDrawn="1"/>
        </p:nvPicPr>
        <p:blipFill>
          <a:blip r:embed="rId16" r:link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7" y="5822086"/>
            <a:ext cx="1594996" cy="5592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D04CD35-FAB7-0FF2-028F-F791ED7A6544}"/>
              </a:ext>
            </a:extLst>
          </p:cNvPr>
          <p:cNvPicPr>
            <a:picLocks noChangeAspect="1"/>
          </p:cNvPicPr>
          <p:nvPr userDrawn="1"/>
        </p:nvPicPr>
        <p:blipFill>
          <a:blip r:embed="rId18" r:link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6009597"/>
            <a:ext cx="648072" cy="326472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5B462CB-905D-CBE8-96D7-F16E82702FC1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340" y="5967286"/>
            <a:ext cx="1450980" cy="325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603EC726-84DB-A865-6B93-10B0F3D138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822088"/>
            <a:ext cx="531567" cy="56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14A935-0AA1-D523-24E2-A5AF5CF72D1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99360" y="6642100"/>
            <a:ext cx="366713" cy="115416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75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65550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westmidlandsplacementportalenquiries@birminghamchildrenstrust.co.uk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2F2684-8B60-3CD1-DAB9-70B771C0CF3E}"/>
              </a:ext>
            </a:extLst>
          </p:cNvPr>
          <p:cNvSpPr txBox="1"/>
          <p:nvPr/>
        </p:nvSpPr>
        <p:spPr>
          <a:xfrm>
            <a:off x="1053585" y="3681050"/>
            <a:ext cx="7774881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dirty="0">
                <a:latin typeface="Calibri"/>
                <a:ea typeface="Calibri"/>
                <a:cs typeface="Arial"/>
              </a:rPr>
              <a:t>Claire Differ – BCT Change Lead</a:t>
            </a:r>
          </a:p>
          <a:p>
            <a:pPr algn="ctr"/>
            <a:r>
              <a:rPr lang="en-GB" sz="2400" dirty="0">
                <a:latin typeface="Calibri"/>
                <a:ea typeface="Calibri"/>
                <a:cs typeface="Arial"/>
              </a:rPr>
              <a:t>Deborah </a:t>
            </a:r>
            <a:r>
              <a:rPr lang="en-GB" sz="2400" dirty="0" err="1">
                <a:latin typeface="Calibri"/>
                <a:ea typeface="Calibri"/>
                <a:cs typeface="Calibri"/>
              </a:rPr>
              <a:t>Szlachcinska</a:t>
            </a:r>
            <a:r>
              <a:rPr lang="en-GB" sz="2400" dirty="0">
                <a:latin typeface="Calibri"/>
                <a:ea typeface="Calibri"/>
                <a:cs typeface="Calibri"/>
              </a:rPr>
              <a:t> – Business Support Officer</a:t>
            </a:r>
            <a:endParaRPr lang="en-GB" dirty="0"/>
          </a:p>
          <a:p>
            <a:pPr algn="ctr"/>
            <a:endParaRPr lang="en-GB" sz="2400" dirty="0">
              <a:latin typeface="Calibri"/>
              <a:ea typeface="Calibri"/>
              <a:cs typeface="Arial"/>
            </a:endParaRPr>
          </a:p>
          <a:p>
            <a:pPr algn="ctr"/>
            <a:r>
              <a:rPr lang="en-GB" sz="2400" b="1" dirty="0">
                <a:latin typeface="Calibri"/>
                <a:ea typeface="Calibri"/>
                <a:cs typeface="Arial"/>
              </a:rPr>
              <a:t>This session will be recorded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6D636E-7D5C-6331-28D1-D2BEE565D829}"/>
              </a:ext>
            </a:extLst>
          </p:cNvPr>
          <p:cNvSpPr txBox="1"/>
          <p:nvPr/>
        </p:nvSpPr>
        <p:spPr>
          <a:xfrm>
            <a:off x="1035256" y="435956"/>
            <a:ext cx="7321934" cy="2800767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200" b="1" dirty="0"/>
              <a:t>New West Midlands Placement Portal</a:t>
            </a:r>
          </a:p>
          <a:p>
            <a:pPr algn="ctr"/>
            <a:endParaRPr lang="en-GB" sz="3200" b="1" dirty="0"/>
          </a:p>
          <a:p>
            <a:pPr algn="ctr"/>
            <a:r>
              <a:rPr lang="en-GB" sz="2800" b="1">
                <a:latin typeface="Calibri"/>
                <a:ea typeface="Calibri"/>
                <a:cs typeface="Arial"/>
              </a:rPr>
              <a:t>WMPP Live Demo </a:t>
            </a:r>
            <a:r>
              <a:rPr lang="en-GB" sz="2800" b="1">
                <a:latin typeface="Calibri"/>
                <a:ea typeface="Calibri"/>
                <a:cs typeface="Calibri"/>
              </a:rPr>
              <a:t>- Supported Accommodation</a:t>
            </a:r>
          </a:p>
          <a:p>
            <a:pPr algn="ctr"/>
            <a:endParaRPr lang="en-GB" sz="2800" b="1" dirty="0">
              <a:latin typeface="Calibri"/>
              <a:ea typeface="Calibri"/>
              <a:cs typeface="Arial"/>
            </a:endParaRPr>
          </a:p>
          <a:p>
            <a:pPr algn="ctr"/>
            <a:r>
              <a:rPr lang="en-GB" sz="2800" b="1">
                <a:latin typeface="Calibri"/>
                <a:ea typeface="Calibri"/>
                <a:cs typeface="Arial"/>
              </a:rPr>
              <a:t>22nd April 2026, 2 - 4 p.m.</a:t>
            </a:r>
            <a:endParaRPr lang="en-GB">
              <a:ea typeface="Calibri" pitchFamily="34" charset="0"/>
            </a:endParaRPr>
          </a:p>
          <a:p>
            <a:pPr algn="ctr"/>
            <a:endParaRPr lang="en-GB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6C596F-D219-DC0E-2F27-055EAFF46D0C}"/>
              </a:ext>
            </a:extLst>
          </p:cNvPr>
          <p:cNvSpPr txBox="1"/>
          <p:nvPr/>
        </p:nvSpPr>
        <p:spPr>
          <a:xfrm>
            <a:off x="777240" y="868680"/>
            <a:ext cx="7772400" cy="35394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Training videos and Guidance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/>
                <a:ea typeface="Calibri"/>
                <a:cs typeface="Arial"/>
                <a:hlinkClick r:id="rId2"/>
              </a:rPr>
              <a:t>westmidlandsplacementportalenquiries@birminghamchildrenstrust.co.uk</a:t>
            </a:r>
            <a:endParaRPr lang="en-GB" sz="2800" dirty="0">
              <a:ea typeface="Calibri"/>
              <a:hlinkClick r:id="rId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ea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>
                <a:ea typeface="Calibri" pitchFamily="34" charset="0"/>
              </a:rPr>
              <a:t>necdigitalsupport@necsws.com / 01429 558255</a:t>
            </a:r>
            <a:endParaRPr lang="en-GB" sz="2800" dirty="0">
              <a:ea typeface="Calibri" pitchFamily="34" charset="0"/>
            </a:endParaRPr>
          </a:p>
          <a:p>
            <a:endParaRPr lang="en-GB" sz="2800" dirty="0">
              <a:ea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51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08E32C2-4CD3-B490-BC63-76A6475C9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028603"/>
              </p:ext>
            </p:extLst>
          </p:nvPr>
        </p:nvGraphicFramePr>
        <p:xfrm>
          <a:off x="402336" y="237744"/>
          <a:ext cx="8000111" cy="6515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0111">
                  <a:extLst>
                    <a:ext uri="{9D8B030D-6E8A-4147-A177-3AD203B41FA5}">
                      <a16:colId xmlns:a16="http://schemas.microsoft.com/office/drawing/2014/main" val="3103892121"/>
                    </a:ext>
                  </a:extLst>
                </a:gridCol>
              </a:tblGrid>
              <a:tr h="918680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+mn-lt"/>
                        </a:rPr>
                        <a:t>Agenda</a:t>
                      </a:r>
                      <a:endParaRPr lang="en-GB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460008"/>
                  </a:ext>
                </a:extLst>
              </a:tr>
              <a:tr h="623988">
                <a:tc>
                  <a:txBody>
                    <a:bodyPr/>
                    <a:lstStyle/>
                    <a:p>
                      <a:pPr marL="457200" marR="0" lvl="0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2400">
                          <a:latin typeface="+mn-lt"/>
                          <a:cs typeface="Arial"/>
                        </a:rPr>
                        <a:t>Introduction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2400" dirty="0">
                        <a:latin typeface="+mn-lt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865618"/>
                  </a:ext>
                </a:extLst>
              </a:tr>
              <a:tr h="664416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2400" b="0" i="0" u="none" strike="noStrike" noProof="0">
                          <a:solidFill>
                            <a:srgbClr val="000000"/>
                          </a:solidFill>
                          <a:latin typeface="+mn-lt"/>
                        </a:rPr>
                        <a:t>2. Pilot Project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2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693268"/>
                  </a:ext>
                </a:extLst>
              </a:tr>
              <a:tr h="656780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24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3. </a:t>
                      </a:r>
                      <a:r>
                        <a:rPr lang="en-GB" sz="2400" b="0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Email notifications</a:t>
                      </a:r>
                      <a:endParaRPr lang="en-GB" sz="24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2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196885"/>
                  </a:ext>
                </a:extLst>
              </a:tr>
              <a:tr h="65678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 Login Details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382051"/>
                  </a:ext>
                </a:extLst>
              </a:tr>
              <a:tr h="65678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5. Provider Profile management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2400" b="0" i="0" u="none" strike="noStrike" noProof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181530"/>
                  </a:ext>
                </a:extLst>
              </a:tr>
              <a:tr h="656780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2400" b="0" i="0" u="none" strike="noStrike" noProof="0">
                          <a:solidFill>
                            <a:srgbClr val="000000"/>
                          </a:solidFill>
                          <a:latin typeface="+mn-lt"/>
                        </a:rPr>
                        <a:t>6. Live Demo – Supported Accommodation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2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751620"/>
                  </a:ext>
                </a:extLst>
              </a:tr>
              <a:tr h="824792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24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7. Questions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2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337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49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926C90-F585-3309-1808-131E4D2C6E47}"/>
              </a:ext>
            </a:extLst>
          </p:cNvPr>
          <p:cNvSpPr txBox="1"/>
          <p:nvPr/>
        </p:nvSpPr>
        <p:spPr>
          <a:xfrm>
            <a:off x="363255" y="1680920"/>
            <a:ext cx="8417490" cy="39431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kern="100">
                <a:effectLst/>
                <a:latin typeface="Aptos"/>
                <a:ea typeface="Aptos" panose="020B0004020202020204" pitchFamily="34" charset="0"/>
                <a:cs typeface="Aptos" panose="020B0004020202020204" pitchFamily="34" charset="0"/>
              </a:rPr>
              <a:t>A new WMPP will be launched on </a:t>
            </a:r>
            <a:r>
              <a:rPr lang="en-GB" sz="2400" kern="100">
                <a:latin typeface="Aptos"/>
                <a:ea typeface="Aptos" panose="020B0004020202020204" pitchFamily="34" charset="0"/>
                <a:cs typeface="Aptos" panose="020B0004020202020204" pitchFamily="34" charset="0"/>
              </a:rPr>
              <a:t>1st June 2026</a:t>
            </a:r>
            <a:r>
              <a:rPr lang="en-GB" sz="2400" kern="100">
                <a:effectLst/>
                <a:latin typeface="Aptos"/>
                <a:ea typeface="Aptos" panose="020B0004020202020204" pitchFamily="34" charset="0"/>
                <a:cs typeface="Aptos" panose="020B0004020202020204" pitchFamily="34" charset="0"/>
              </a:rPr>
              <a:t>, replacing the </a:t>
            </a:r>
            <a:r>
              <a:rPr lang="en-GB" sz="2400" kern="100" dirty="0">
                <a:effectLst/>
                <a:latin typeface="Aptos"/>
                <a:ea typeface="Aptos" panose="020B0004020202020204" pitchFamily="34" charset="0"/>
                <a:cs typeface="Aptos" panose="020B0004020202020204" pitchFamily="34" charset="0"/>
              </a:rPr>
              <a:t>existing portal which is no longer adequate to meet the needs of its users.</a:t>
            </a:r>
            <a:endParaRPr lang="en-GB" sz="2400" kern="100" dirty="0">
              <a:effectLst/>
              <a:latin typeface="Aptos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The new portal will support our vision for the placement of children in the West Midlands:</a:t>
            </a:r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“To deliver positive outcomes that meet the needs of our children in care by finding the right home, in the right place, at the right time.”</a:t>
            </a:r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493B6B-11DA-D637-8741-0B7D89BBE882}"/>
              </a:ext>
            </a:extLst>
          </p:cNvPr>
          <p:cNvSpPr txBox="1"/>
          <p:nvPr/>
        </p:nvSpPr>
        <p:spPr>
          <a:xfrm>
            <a:off x="1227551" y="404465"/>
            <a:ext cx="6688898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marL="514350" indent="-514350" algn="ctr">
              <a:buAutoNum type="arabicPeriod"/>
            </a:pPr>
            <a:r>
              <a:rPr lang="en-GB" sz="2800" b="1">
                <a:latin typeface="Calibri"/>
                <a:ea typeface="Calibri"/>
                <a:cs typeface="Arial"/>
              </a:rPr>
              <a:t>New West Midlands Placement Portal </a:t>
            </a:r>
            <a:r>
              <a:rPr lang="en-GB" sz="2800" b="1" dirty="0">
                <a:latin typeface="Calibri"/>
                <a:ea typeface="Calibri"/>
                <a:cs typeface="Arial"/>
              </a:rPr>
              <a:t>(WMPP)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0F41C-951A-04BE-1D34-FD2BC2683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73949C-76CD-9DB0-6FCF-19D9EF05B049}"/>
              </a:ext>
            </a:extLst>
          </p:cNvPr>
          <p:cNvSpPr txBox="1"/>
          <p:nvPr/>
        </p:nvSpPr>
        <p:spPr>
          <a:xfrm>
            <a:off x="325677" y="1203976"/>
            <a:ext cx="8492646" cy="38536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kern="100" dirty="0">
                <a:latin typeface="+mn-lt"/>
                <a:ea typeface="Aptos" panose="020B0004020202020204" pitchFamily="34" charset="0"/>
                <a:cs typeface="Aptos" panose="020B0004020202020204" pitchFamily="34" charset="0"/>
              </a:rPr>
              <a:t>Enhanced Operating System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kern="100" dirty="0">
                <a:latin typeface="+mn-lt"/>
                <a:ea typeface="Aptos" panose="020B0004020202020204" pitchFamily="34" charset="0"/>
                <a:cs typeface="Aptos" panose="020B0004020202020204" pitchFamily="34" charset="0"/>
              </a:rPr>
              <a:t>Mobile device access</a:t>
            </a:r>
            <a:endParaRPr lang="en-GB" sz="2400" dirty="0">
              <a:latin typeface="+mn-lt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kern="100" dirty="0">
                <a:latin typeface="+mn-lt"/>
                <a:ea typeface="Aptos" panose="020B0004020202020204" pitchFamily="34" charset="0"/>
                <a:cs typeface="Aptos" panose="020B0004020202020204" pitchFamily="34" charset="0"/>
              </a:rPr>
              <a:t>Intuitive and Organised dashboard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+mn-lt"/>
              </a:rPr>
              <a:t>Standardised referral form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+mn-lt"/>
              </a:rPr>
              <a:t>Digitised IPA’s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+mn-lt"/>
              </a:rPr>
              <a:t>Increased data collection 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+mn-lt"/>
              </a:rPr>
              <a:t>A Unified Regional Approach </a:t>
            </a:r>
            <a:endParaRPr lang="en-GB" sz="2400" kern="100" dirty="0">
              <a:latin typeface="+mn-lt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CF6CD8-BF8C-4829-2442-55697E46E722}"/>
              </a:ext>
            </a:extLst>
          </p:cNvPr>
          <p:cNvSpPr txBox="1"/>
          <p:nvPr/>
        </p:nvSpPr>
        <p:spPr>
          <a:xfrm>
            <a:off x="1164921" y="288099"/>
            <a:ext cx="6688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What this means for you</a:t>
            </a:r>
          </a:p>
        </p:txBody>
      </p:sp>
    </p:spTree>
    <p:extLst>
      <p:ext uri="{BB962C8B-B14F-4D97-AF65-F5344CB8AC3E}">
        <p14:creationId xmlns:p14="http://schemas.microsoft.com/office/powerpoint/2010/main" val="754186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7F8F42-7999-35E6-7B7F-82FC39C1FCC3}"/>
              </a:ext>
            </a:extLst>
          </p:cNvPr>
          <p:cNvSpPr txBox="1"/>
          <p:nvPr/>
        </p:nvSpPr>
        <p:spPr>
          <a:xfrm>
            <a:off x="3349097" y="1840"/>
            <a:ext cx="245748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2. Pilot project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8FDEF7-13A7-EF43-5725-EDB2A4655A25}"/>
              </a:ext>
            </a:extLst>
          </p:cNvPr>
          <p:cNvSpPr txBox="1"/>
          <p:nvPr/>
        </p:nvSpPr>
        <p:spPr>
          <a:xfrm>
            <a:off x="2137" y="741977"/>
            <a:ext cx="9139417" cy="6001643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latin typeface="Calibri"/>
                <a:ea typeface="Calibri"/>
                <a:cs typeface="Arial"/>
              </a:rPr>
              <a:t>Pilot Project runs from </a:t>
            </a:r>
            <a:r>
              <a:rPr lang="en-GB" sz="2400" b="1">
                <a:latin typeface="Calibri"/>
                <a:ea typeface="Calibri"/>
                <a:cs typeface="Arial"/>
              </a:rPr>
              <a:t>28</a:t>
            </a:r>
            <a:r>
              <a:rPr lang="en-GB" sz="2400" b="1" baseline="30000">
                <a:latin typeface="Calibri"/>
                <a:ea typeface="Calibri"/>
                <a:cs typeface="Arial"/>
              </a:rPr>
              <a:t>th</a:t>
            </a:r>
            <a:r>
              <a:rPr lang="en-GB" sz="2400" b="1">
                <a:latin typeface="Calibri"/>
                <a:ea typeface="Calibri"/>
                <a:cs typeface="Arial"/>
              </a:rPr>
              <a:t> April – 27th May  </a:t>
            </a:r>
            <a:r>
              <a:rPr lang="en-GB" sz="2400">
                <a:latin typeface="Calibri"/>
                <a:ea typeface="Calibri"/>
                <a:cs typeface="Arial"/>
              </a:rPr>
              <a:t>involving Birmingham and Coventry Local Authorities, with Go Live on the </a:t>
            </a:r>
            <a:r>
              <a:rPr lang="en-GB" sz="2400" b="1">
                <a:latin typeface="Calibri"/>
                <a:ea typeface="Calibri"/>
                <a:cs typeface="Arial"/>
              </a:rPr>
              <a:t>1st June</a:t>
            </a:r>
            <a:endParaRPr lang="en-US" b="1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ea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/>
                <a:ea typeface="Calibri"/>
                <a:cs typeface="Arial"/>
              </a:rPr>
              <a:t>Birmingham LA will test  some </a:t>
            </a:r>
            <a:r>
              <a:rPr lang="en-GB" sz="2400">
                <a:latin typeface="Calibri"/>
                <a:ea typeface="Calibri"/>
                <a:cs typeface="Arial"/>
              </a:rPr>
              <a:t>SA and</a:t>
            </a:r>
            <a:r>
              <a:rPr lang="en-GB" sz="2400" dirty="0">
                <a:latin typeface="Calibri"/>
                <a:ea typeface="Calibri"/>
                <a:cs typeface="Arial"/>
              </a:rPr>
              <a:t> Residential referrals; Coventry </a:t>
            </a:r>
            <a:r>
              <a:rPr lang="en-GB" sz="2400">
                <a:latin typeface="Calibri"/>
                <a:ea typeface="Calibri"/>
                <a:cs typeface="Arial"/>
              </a:rPr>
              <a:t>will test some Fostering referrals. All other LA referrals will be on the old portal</a:t>
            </a:r>
            <a:endParaRPr lang="en-GB" sz="2400" dirty="0">
              <a:ea typeface="Calibri"/>
            </a:endParaRPr>
          </a:p>
          <a:p>
            <a:endParaRPr lang="en-GB" sz="2400" dirty="0">
              <a:ea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latin typeface="Calibri"/>
                <a:ea typeface="Calibri"/>
                <a:cs typeface="Arial"/>
              </a:rPr>
              <a:t>Providers in the relevant category of care will receive the referral</a:t>
            </a:r>
            <a:endParaRPr lang="en-GB" sz="2400" dirty="0">
              <a:latin typeface="Calibri"/>
              <a:ea typeface="Calibri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Calibri"/>
              <a:ea typeface="Calibri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/>
                <a:ea typeface="Calibri"/>
                <a:cs typeface="Arial"/>
              </a:rPr>
              <a:t>Account Login Details will be sent on </a:t>
            </a:r>
            <a:r>
              <a:rPr lang="en-GB" sz="2400" b="1" dirty="0">
                <a:latin typeface="Calibri"/>
                <a:ea typeface="Calibri"/>
                <a:cs typeface="Arial"/>
              </a:rPr>
              <a:t>29th April,</a:t>
            </a:r>
            <a:r>
              <a:rPr lang="en-GB" sz="2400" dirty="0">
                <a:latin typeface="Calibri"/>
                <a:ea typeface="Calibri"/>
                <a:cs typeface="Arial"/>
              </a:rPr>
              <a:t> the first referral will be available on the </a:t>
            </a:r>
            <a:r>
              <a:rPr lang="en-GB" sz="2400" b="1" dirty="0">
                <a:latin typeface="Calibri"/>
                <a:ea typeface="Calibri"/>
                <a:cs typeface="Arial"/>
              </a:rPr>
              <a:t>5th May.</a:t>
            </a:r>
            <a:r>
              <a:rPr lang="en-GB" sz="2400" dirty="0">
                <a:latin typeface="Calibri"/>
                <a:ea typeface="Calibri"/>
                <a:cs typeface="Arial"/>
              </a:rPr>
              <a:t> Complete Account Creation </a:t>
            </a:r>
            <a:r>
              <a:rPr lang="en-GB" sz="2400">
                <a:latin typeface="Calibri"/>
                <a:ea typeface="Calibri"/>
                <a:cs typeface="Arial"/>
              </a:rPr>
              <a:t>form </a:t>
            </a:r>
            <a:r>
              <a:rPr lang="en-GB" sz="2400">
                <a:latin typeface="Calibri"/>
                <a:ea typeface="Calibri"/>
                <a:cs typeface="Calibri"/>
              </a:rPr>
              <a:t>by </a:t>
            </a:r>
            <a:r>
              <a:rPr lang="en-GB" sz="2400" b="1">
                <a:latin typeface="Calibri"/>
                <a:ea typeface="Calibri"/>
                <a:cs typeface="Calibri"/>
              </a:rPr>
              <a:t>27th April</a:t>
            </a:r>
            <a:r>
              <a:rPr lang="en-GB" sz="2400">
                <a:latin typeface="Calibri"/>
                <a:ea typeface="Calibri"/>
                <a:cs typeface="Calibri"/>
              </a:rPr>
              <a:t>, including those who already have an account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latin typeface="Calibri"/>
                <a:ea typeface="Calibri"/>
                <a:cs typeface="Arial"/>
              </a:rPr>
              <a:t>Training and guidance is available on BCT website / Weekly email updates. Feedback surveys will be sent out mid pilot </a:t>
            </a:r>
          </a:p>
          <a:p>
            <a:endParaRPr lang="en-GB" sz="2400" dirty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0651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9C626-6A66-8F45-BA93-742D03CCA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EBD0FC-3260-AB1A-4B8C-704125AD66A8}"/>
              </a:ext>
            </a:extLst>
          </p:cNvPr>
          <p:cNvSpPr txBox="1"/>
          <p:nvPr/>
        </p:nvSpPr>
        <p:spPr>
          <a:xfrm>
            <a:off x="2989973" y="491131"/>
            <a:ext cx="344751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3. Email Notifications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9B183A-1C18-5150-2DAA-29A0797FFFEF}"/>
              </a:ext>
            </a:extLst>
          </p:cNvPr>
          <p:cNvSpPr txBox="1"/>
          <p:nvPr/>
        </p:nvSpPr>
        <p:spPr>
          <a:xfrm>
            <a:off x="416052" y="1804416"/>
            <a:ext cx="8595360" cy="276998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E-mail Notifications will not be available till July 2026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Can remain logged into new portal and refreshes in real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There are multiple in-portal notifications to notify of new actions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068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10C92-9F34-7D0F-854C-E8FBAB80E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1FA685-4F31-3567-E0C1-3121D4F363CA}"/>
              </a:ext>
            </a:extLst>
          </p:cNvPr>
          <p:cNvSpPr txBox="1"/>
          <p:nvPr/>
        </p:nvSpPr>
        <p:spPr>
          <a:xfrm>
            <a:off x="3049524" y="138440"/>
            <a:ext cx="3044952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4. Log in details</a:t>
            </a:r>
            <a:endParaRPr lang="en-GB" sz="2800" b="1">
              <a:ea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062CEA-0427-6306-FB70-27B0702B8D18}"/>
              </a:ext>
            </a:extLst>
          </p:cNvPr>
          <p:cNvSpPr txBox="1"/>
          <p:nvPr/>
        </p:nvSpPr>
        <p:spPr>
          <a:xfrm>
            <a:off x="690836" y="1010305"/>
            <a:ext cx="7735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Single Providers</a:t>
            </a:r>
          </a:p>
          <a:p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Referrals received can be viewed by 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Referrals can be saved in individual’s list</a:t>
            </a:r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b="1" dirty="0"/>
              <a:t>Multiple Providers</a:t>
            </a:r>
          </a:p>
          <a:p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Different logins for each 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Discussions taking place to agree process </a:t>
            </a:r>
          </a:p>
        </p:txBody>
      </p:sp>
    </p:spTree>
    <p:extLst>
      <p:ext uri="{BB962C8B-B14F-4D97-AF65-F5344CB8AC3E}">
        <p14:creationId xmlns:p14="http://schemas.microsoft.com/office/powerpoint/2010/main" val="366525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EE0E7-4850-34D8-2BE9-D5B98EDE0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B28E66-95AA-6D4F-4324-7A2284568D7C}"/>
              </a:ext>
            </a:extLst>
          </p:cNvPr>
          <p:cNvSpPr txBox="1"/>
          <p:nvPr/>
        </p:nvSpPr>
        <p:spPr>
          <a:xfrm>
            <a:off x="1899336" y="138440"/>
            <a:ext cx="534532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5. Provider Profile Management</a:t>
            </a:r>
            <a:endParaRPr lang="en-GB" sz="2800" b="1">
              <a:ea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44BECB-520E-0082-AFA3-80FBB4F99AD0}"/>
              </a:ext>
            </a:extLst>
          </p:cNvPr>
          <p:cNvSpPr txBox="1"/>
          <p:nvPr/>
        </p:nvSpPr>
        <p:spPr>
          <a:xfrm>
            <a:off x="481010" y="1010305"/>
            <a:ext cx="8177563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>
                <a:latin typeface="Calibri"/>
                <a:ea typeface="Calibri"/>
                <a:cs typeface="Arial"/>
              </a:rPr>
              <a:t>Updating your profile</a:t>
            </a:r>
          </a:p>
          <a:p>
            <a:endParaRPr lang="en-GB" sz="2400" b="1" dirty="0">
              <a:ea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GB" sz="2400" dirty="0">
                <a:latin typeface="Calibri"/>
                <a:ea typeface="Calibri"/>
                <a:cs typeface="Arial"/>
              </a:rPr>
              <a:t>Initially, only documents can be uploaded to your profile which will need to be </a:t>
            </a:r>
            <a:r>
              <a:rPr lang="en-GB" sz="2400">
                <a:latin typeface="Calibri"/>
                <a:ea typeface="Calibri"/>
                <a:cs typeface="Arial"/>
              </a:rPr>
              <a:t>approved by an LA.</a:t>
            </a:r>
            <a:endParaRPr lang="en-GB" sz="2400" dirty="0">
              <a:ea typeface="Calibri"/>
            </a:endParaRPr>
          </a:p>
          <a:p>
            <a:pPr marL="342900" indent="-342900">
              <a:buFont typeface="Arial"/>
              <a:buChar char="•"/>
            </a:pPr>
            <a:endParaRPr lang="en-GB" sz="2400" dirty="0">
              <a:ea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GB" sz="2400" dirty="0">
                <a:latin typeface="Calibri"/>
                <a:ea typeface="Calibri"/>
                <a:cs typeface="Arial"/>
              </a:rPr>
              <a:t>During pilot, LA and provider to decide how updated provider information is received </a:t>
            </a:r>
          </a:p>
          <a:p>
            <a:pPr marL="342900" indent="-342900">
              <a:buFont typeface="Arial"/>
              <a:buChar char="•"/>
            </a:pPr>
            <a:endParaRPr lang="en-GB" sz="2400" dirty="0">
              <a:ea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GB" sz="2400">
                <a:latin typeface="Calibri"/>
                <a:ea typeface="Calibri"/>
                <a:cs typeface="Arial"/>
              </a:rPr>
              <a:t>Do not update your profile until after discussions with the LA </a:t>
            </a:r>
            <a:endParaRPr lang="en-GB" sz="2400" dirty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033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0118C-1CA8-D4AC-92AC-F32C7F6DE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D0A3C5-A469-AE31-5525-471DF5AEDB42}"/>
              </a:ext>
            </a:extLst>
          </p:cNvPr>
          <p:cNvSpPr txBox="1"/>
          <p:nvPr/>
        </p:nvSpPr>
        <p:spPr>
          <a:xfrm>
            <a:off x="1378226" y="1678971"/>
            <a:ext cx="6599583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>
                <a:latin typeface="Calibri"/>
                <a:ea typeface="Calibri"/>
                <a:cs typeface="Arial"/>
              </a:rPr>
              <a:t>Female, 16-years-old </a:t>
            </a:r>
            <a:endParaRPr lang="en-GB" sz="2400" b="1">
              <a:ea typeface="Calibri"/>
            </a:endParaRPr>
          </a:p>
          <a:p>
            <a:pPr marL="342900" indent="-342900">
              <a:buAutoNum type="arabicPeriod"/>
            </a:pPr>
            <a:endParaRPr lang="en-GB" sz="2400" b="1" dirty="0">
              <a:ea typeface="Calibri"/>
            </a:endParaRPr>
          </a:p>
          <a:p>
            <a:endParaRPr lang="en-GB" sz="2400" b="1" dirty="0">
              <a:ea typeface="Calibri" pitchFamily="34" charset="0"/>
            </a:endParaRPr>
          </a:p>
          <a:p>
            <a:pPr marL="342900" indent="-342900">
              <a:buAutoNum type="arabicPeriod"/>
            </a:pPr>
            <a:endParaRPr lang="en-GB" sz="2400" b="1" dirty="0">
              <a:ea typeface="Calibri" pitchFamily="34" charset="0"/>
            </a:endParaRPr>
          </a:p>
          <a:p>
            <a:pPr marL="342900" indent="-342900">
              <a:buAutoNum type="arabicPeriod"/>
            </a:pPr>
            <a:endParaRPr lang="en-GB" sz="2400" b="1" dirty="0">
              <a:ea typeface="Calibri" pitchFamily="34" charset="0"/>
            </a:endParaRPr>
          </a:p>
          <a:p>
            <a:endParaRPr lang="en-GB" sz="2400" b="1" dirty="0">
              <a:ea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0048FE-1911-383E-B5F0-3BF76178275A}"/>
              </a:ext>
            </a:extLst>
          </p:cNvPr>
          <p:cNvSpPr txBox="1"/>
          <p:nvPr/>
        </p:nvSpPr>
        <p:spPr>
          <a:xfrm>
            <a:off x="870099" y="542615"/>
            <a:ext cx="791416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6. Live Demo – </a:t>
            </a:r>
            <a:r>
              <a:rPr lang="en-GB" sz="2800" b="1">
                <a:latin typeface="Calibri"/>
                <a:ea typeface="Calibri"/>
                <a:cs typeface="Calibri"/>
              </a:rPr>
              <a:t>Supported Accommodation</a:t>
            </a:r>
            <a:r>
              <a:rPr lang="en-GB" sz="2800" b="1">
                <a:latin typeface="Calibri"/>
                <a:ea typeface="Calibri"/>
                <a:cs typeface="Arial"/>
              </a:rPr>
              <a:t> Referral</a:t>
            </a:r>
          </a:p>
        </p:txBody>
      </p:sp>
    </p:spTree>
    <p:extLst>
      <p:ext uri="{BB962C8B-B14F-4D97-AF65-F5344CB8AC3E}">
        <p14:creationId xmlns:p14="http://schemas.microsoft.com/office/powerpoint/2010/main" val="335360043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AF3270F5C244580887ACDE311C270" ma:contentTypeVersion="8" ma:contentTypeDescription="Create a new document." ma:contentTypeScope="" ma:versionID="004f783f4f875ecadfb1d53f1fb4cc42">
  <xsd:schema xmlns:xsd="http://www.w3.org/2001/XMLSchema" xmlns:xs="http://www.w3.org/2001/XMLSchema" xmlns:p="http://schemas.microsoft.com/office/2006/metadata/properties" xmlns:ns2="ea6e0e32-0355-4886-8f4c-529d9ce1cec1" targetNamespace="http://schemas.microsoft.com/office/2006/metadata/properties" ma:root="true" ma:fieldsID="a9c155a82b9b49be7c49113014b58c93" ns2:_="">
    <xsd:import namespace="ea6e0e32-0355-4886-8f4c-529d9ce1ce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6e0e32-0355-4886-8f4c-529d9ce1ce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827DA6-1142-4940-BD70-CC3CF45D5D13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ea6e0e32-0355-4886-8f4c-529d9ce1cec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B45907A-5764-4E83-B09B-F02DEB8F39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62E7E4-7969-4FA4-8357-DA2D39C510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6e0e32-0355-4886-8f4c-529d9ce1ce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451</Words>
  <Application>Microsoft Office PowerPoint</Application>
  <PresentationFormat>On-screen Show (4:3)</PresentationFormat>
  <Paragraphs>81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1_Office Theme</vt:lpstr>
      <vt:lpstr>Custom Design</vt:lpstr>
      <vt:lpstr>1_Custom Design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Service Birmingham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Service Birmingham</dc:creator>
  <cp:lastModifiedBy>Claire Differ</cp:lastModifiedBy>
  <cp:revision>372</cp:revision>
  <cp:lastPrinted>2018-01-29T15:09:35Z</cp:lastPrinted>
  <dcterms:created xsi:type="dcterms:W3CDTF">2018-01-29T13:00:28Z</dcterms:created>
  <dcterms:modified xsi:type="dcterms:W3CDTF">2026-04-22T11:34:16Z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17471b1-27ab-4640-9264-e69a67407ca3_Enabled">
    <vt:lpwstr>true</vt:lpwstr>
  </property>
  <property fmtid="{D5CDD505-2E9C-101B-9397-08002B2CF9AE}" pid="3" name="MSIP_Label_a17471b1-27ab-4640-9264-e69a67407ca3_SetDate">
    <vt:lpwstr>2024-11-18T15:36:11Z</vt:lpwstr>
  </property>
  <property fmtid="{D5CDD505-2E9C-101B-9397-08002B2CF9AE}" pid="4" name="MSIP_Label_a17471b1-27ab-4640-9264-e69a67407ca3_Method">
    <vt:lpwstr>Standard</vt:lpwstr>
  </property>
  <property fmtid="{D5CDD505-2E9C-101B-9397-08002B2CF9AE}" pid="5" name="MSIP_Label_a17471b1-27ab-4640-9264-e69a67407ca3_Name">
    <vt:lpwstr>BCC - OFFICIAL</vt:lpwstr>
  </property>
  <property fmtid="{D5CDD505-2E9C-101B-9397-08002B2CF9AE}" pid="6" name="MSIP_Label_a17471b1-27ab-4640-9264-e69a67407ca3_SiteId">
    <vt:lpwstr>699ace67-d2e4-4bcd-b303-d2bbe2b9bbf1</vt:lpwstr>
  </property>
  <property fmtid="{D5CDD505-2E9C-101B-9397-08002B2CF9AE}" pid="7" name="MSIP_Label_a17471b1-27ab-4640-9264-e69a67407ca3_ActionId">
    <vt:lpwstr>cb12d4d7-b8a2-4d39-b6c5-5d0c0d7d377b</vt:lpwstr>
  </property>
  <property fmtid="{D5CDD505-2E9C-101B-9397-08002B2CF9AE}" pid="8" name="MSIP_Label_a17471b1-27ab-4640-9264-e69a67407ca3_ContentBits">
    <vt:lpwstr>2</vt:lpwstr>
  </property>
  <property fmtid="{D5CDD505-2E9C-101B-9397-08002B2CF9AE}" pid="9" name="ClassificationContentMarkingFooterLocations">
    <vt:lpwstr>1_Office Theme:3\Custom Design:3\1_Custom Design:11</vt:lpwstr>
  </property>
  <property fmtid="{D5CDD505-2E9C-101B-9397-08002B2CF9AE}" pid="10" name="ClassificationContentMarkingFooterText">
    <vt:lpwstr>OFFICIAL</vt:lpwstr>
  </property>
  <property fmtid="{D5CDD505-2E9C-101B-9397-08002B2CF9AE}" pid="11" name="ContentTypeId">
    <vt:lpwstr>0x010100AFBAF3270F5C244580887ACDE311C270</vt:lpwstr>
  </property>
  <property fmtid="{D5CDD505-2E9C-101B-9397-08002B2CF9AE}" pid="12" name="Order">
    <vt:r8>32300</vt:r8>
  </property>
  <property fmtid="{D5CDD505-2E9C-101B-9397-08002B2CF9AE}" pid="13" name="xd_Signature">
    <vt:bool>false</vt:bool>
  </property>
  <property fmtid="{D5CDD505-2E9C-101B-9397-08002B2CF9AE}" pid="14" name="xd_ProgID">
    <vt:lpwstr/>
  </property>
  <property fmtid="{D5CDD505-2E9C-101B-9397-08002B2CF9AE}" pid="15" name="ComplianceAssetId">
    <vt:lpwstr/>
  </property>
  <property fmtid="{D5CDD505-2E9C-101B-9397-08002B2CF9AE}" pid="16" name="TemplateUrl">
    <vt:lpwstr/>
  </property>
  <property fmtid="{D5CDD505-2E9C-101B-9397-08002B2CF9AE}" pid="17" name="_ExtendedDescription">
    <vt:lpwstr/>
  </property>
  <property fmtid="{D5CDD505-2E9C-101B-9397-08002B2CF9AE}" pid="18" name="TriggerFlowInfo">
    <vt:lpwstr/>
  </property>
</Properties>
</file>